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5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82" r:id="rId2"/>
    <p:sldId id="275" r:id="rId3"/>
    <p:sldId id="335" r:id="rId4"/>
    <p:sldId id="339" r:id="rId5"/>
    <p:sldId id="283" r:id="rId6"/>
    <p:sldId id="257" r:id="rId7"/>
    <p:sldId id="340" r:id="rId8"/>
    <p:sldId id="285" r:id="rId9"/>
    <p:sldId id="258" r:id="rId10"/>
    <p:sldId id="287" r:id="rId11"/>
    <p:sldId id="288" r:id="rId12"/>
    <p:sldId id="324" r:id="rId13"/>
    <p:sldId id="341" r:id="rId14"/>
    <p:sldId id="260" r:id="rId15"/>
    <p:sldId id="326" r:id="rId16"/>
    <p:sldId id="328" r:id="rId17"/>
    <p:sldId id="329" r:id="rId18"/>
    <p:sldId id="330" r:id="rId19"/>
    <p:sldId id="332" r:id="rId20"/>
    <p:sldId id="333" r:id="rId21"/>
    <p:sldId id="342" r:id="rId22"/>
    <p:sldId id="261" r:id="rId23"/>
    <p:sldId id="350" r:id="rId24"/>
    <p:sldId id="361" r:id="rId25"/>
    <p:sldId id="351" r:id="rId26"/>
    <p:sldId id="352" r:id="rId27"/>
    <p:sldId id="354" r:id="rId28"/>
    <p:sldId id="353" r:id="rId29"/>
    <p:sldId id="362" r:id="rId30"/>
    <p:sldId id="364" r:id="rId31"/>
    <p:sldId id="366" r:id="rId32"/>
    <p:sldId id="368" r:id="rId33"/>
    <p:sldId id="272" r:id="rId34"/>
    <p:sldId id="370" r:id="rId35"/>
    <p:sldId id="363" r:id="rId36"/>
    <p:sldId id="343" r:id="rId37"/>
    <p:sldId id="338" r:id="rId38"/>
    <p:sldId id="271" r:id="rId39"/>
    <p:sldId id="337" r:id="rId40"/>
    <p:sldId id="369" r:id="rId4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1CB"/>
    <a:srgbClr val="F7BAF4"/>
    <a:srgbClr val="E0A8DD"/>
    <a:srgbClr val="F2D5F0"/>
    <a:srgbClr val="C7ADC5"/>
    <a:srgbClr val="F7E6F6"/>
    <a:srgbClr val="FF9939"/>
    <a:srgbClr val="E6DFD6"/>
    <a:srgbClr val="F0B1D7"/>
    <a:srgbClr val="F5E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7C02F3-C261-422E-B33C-D734DAF2131D}" v="2711" dt="2022-06-06T10:27:49.4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24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providerId="Windows Live" clId="Web-{1D8E6F39-9E9E-47AD-B113-2E57DA0C9102}"/>
    <pc:docChg chg="addSld delSld modSld sldOrd">
      <pc:chgData name="게스트 사용자" userId="" providerId="Windows Live" clId="Web-{1D8E6F39-9E9E-47AD-B113-2E57DA0C9102}" dt="2022-06-05T05:14:15.769" v="889"/>
      <pc:docMkLst>
        <pc:docMk/>
      </pc:docMkLst>
      <pc:sldChg chg="del">
        <pc:chgData name="게스트 사용자" userId="" providerId="Windows Live" clId="Web-{1D8E6F39-9E9E-47AD-B113-2E57DA0C9102}" dt="2022-06-05T03:29:09.272" v="0"/>
        <pc:sldMkLst>
          <pc:docMk/>
          <pc:sldMk cId="0" sldId="259"/>
        </pc:sldMkLst>
      </pc:sldChg>
      <pc:sldChg chg="addSp modSp">
        <pc:chgData name="게스트 사용자" userId="" providerId="Windows Live" clId="Web-{1D8E6F39-9E9E-47AD-B113-2E57DA0C9102}" dt="2022-06-05T04:55:06.023" v="878"/>
        <pc:sldMkLst>
          <pc:docMk/>
          <pc:sldMk cId="0" sldId="271"/>
        </pc:sldMkLst>
        <pc:graphicFrameChg chg="mod modGraphic">
          <ac:chgData name="게스트 사용자" userId="" providerId="Windows Live" clId="Web-{1D8E6F39-9E9E-47AD-B113-2E57DA0C9102}" dt="2022-06-05T04:55:06.023" v="878"/>
          <ac:graphicFrameMkLst>
            <pc:docMk/>
            <pc:sldMk cId="0" sldId="271"/>
            <ac:graphicFrameMk id="2" creationId="{00000000-0000-0000-0000-000000000000}"/>
          </ac:graphicFrameMkLst>
        </pc:graphicFrameChg>
        <pc:picChg chg="add mod">
          <ac:chgData name="게스트 사용자" userId="" providerId="Windows Live" clId="Web-{1D8E6F39-9E9E-47AD-B113-2E57DA0C9102}" dt="2022-06-05T04:37:19.994" v="590" actId="1076"/>
          <ac:picMkLst>
            <pc:docMk/>
            <pc:sldMk cId="0" sldId="271"/>
            <ac:picMk id="6" creationId="{02EDCA2F-1561-59D0-D455-A984B0F86F4A}"/>
          </ac:picMkLst>
        </pc:picChg>
      </pc:sldChg>
      <pc:sldChg chg="ord">
        <pc:chgData name="게스트 사용자" userId="" providerId="Windows Live" clId="Web-{1D8E6F39-9E9E-47AD-B113-2E57DA0C9102}" dt="2022-06-05T04:14:35.740" v="396"/>
        <pc:sldMkLst>
          <pc:docMk/>
          <pc:sldMk cId="0" sldId="272"/>
        </pc:sldMkLst>
      </pc:sldChg>
      <pc:sldChg chg="del">
        <pc:chgData name="게스트 사용자" userId="" providerId="Windows Live" clId="Web-{1D8E6F39-9E9E-47AD-B113-2E57DA0C9102}" dt="2022-06-05T03:33:27.168" v="68"/>
        <pc:sldMkLst>
          <pc:docMk/>
          <pc:sldMk cId="0" sldId="273"/>
        </pc:sldMkLst>
      </pc:sldChg>
      <pc:sldChg chg="del">
        <pc:chgData name="게스트 사용자" userId="" providerId="Windows Live" clId="Web-{1D8E6F39-9E9E-47AD-B113-2E57DA0C9102}" dt="2022-06-05T03:33:28.809" v="69"/>
        <pc:sldMkLst>
          <pc:docMk/>
          <pc:sldMk cId="0" sldId="274"/>
        </pc:sldMkLst>
      </pc:sldChg>
      <pc:sldChg chg="add del">
        <pc:chgData name="게스트 사용자" userId="" providerId="Windows Live" clId="Web-{1D8E6F39-9E9E-47AD-B113-2E57DA0C9102}" dt="2022-06-05T04:18:05.948" v="471"/>
        <pc:sldMkLst>
          <pc:docMk/>
          <pc:sldMk cId="0" sldId="276"/>
        </pc:sldMkLst>
      </pc:sldChg>
      <pc:sldChg chg="add del">
        <pc:chgData name="게스트 사용자" userId="" providerId="Windows Live" clId="Web-{1D8E6F39-9E9E-47AD-B113-2E57DA0C9102}" dt="2022-06-05T04:18:02.791" v="470"/>
        <pc:sldMkLst>
          <pc:docMk/>
          <pc:sldMk cId="0" sldId="277"/>
        </pc:sldMkLst>
      </pc:sldChg>
      <pc:sldChg chg="add del">
        <pc:chgData name="게스트 사용자" userId="" providerId="Windows Live" clId="Web-{1D8E6F39-9E9E-47AD-B113-2E57DA0C9102}" dt="2022-06-05T04:48:48.337" v="760"/>
        <pc:sldMkLst>
          <pc:docMk/>
          <pc:sldMk cId="0" sldId="278"/>
        </pc:sldMkLst>
      </pc:sldChg>
      <pc:sldChg chg="addSp delSp modSp">
        <pc:chgData name="게스트 사용자" userId="" providerId="Windows Live" clId="Web-{1D8E6F39-9E9E-47AD-B113-2E57DA0C9102}" dt="2022-06-05T04:19:47.356" v="485" actId="1076"/>
        <pc:sldMkLst>
          <pc:docMk/>
          <pc:sldMk cId="452843839" sldId="282"/>
        </pc:sldMkLst>
        <pc:spChg chg="add del">
          <ac:chgData name="게스트 사용자" userId="" providerId="Windows Live" clId="Web-{1D8E6F39-9E9E-47AD-B113-2E57DA0C9102}" dt="2022-06-05T04:19:43.668" v="484"/>
          <ac:spMkLst>
            <pc:docMk/>
            <pc:sldMk cId="452843839" sldId="282"/>
            <ac:spMk id="2" creationId="{4FA2432E-24EF-0F32-41C1-2C1F108903F2}"/>
          </ac:spMkLst>
        </pc:spChg>
        <pc:spChg chg="mod">
          <ac:chgData name="게스트 사용자" userId="" providerId="Windows Live" clId="Web-{1D8E6F39-9E9E-47AD-B113-2E57DA0C9102}" dt="2022-06-05T04:19:47.356" v="485" actId="1076"/>
          <ac:spMkLst>
            <pc:docMk/>
            <pc:sldMk cId="452843839" sldId="282"/>
            <ac:spMk id="20" creationId="{00000000-0000-0000-0000-000000000000}"/>
          </ac:spMkLst>
        </pc:spChg>
      </pc:sldChg>
      <pc:sldChg chg="del">
        <pc:chgData name="게스트 사용자" userId="" providerId="Windows Live" clId="Web-{1D8E6F39-9E9E-47AD-B113-2E57DA0C9102}" dt="2022-06-05T04:13:07.394" v="389"/>
        <pc:sldMkLst>
          <pc:docMk/>
          <pc:sldMk cId="3634003082" sldId="325"/>
        </pc:sldMkLst>
      </pc:sldChg>
      <pc:sldChg chg="del">
        <pc:chgData name="게스트 사용자" userId="" providerId="Windows Live" clId="Web-{1D8E6F39-9E9E-47AD-B113-2E57DA0C9102}" dt="2022-06-05T04:09:39.030" v="337"/>
        <pc:sldMkLst>
          <pc:docMk/>
          <pc:sldMk cId="2487387887" sldId="334"/>
        </pc:sldMkLst>
      </pc:sldChg>
      <pc:sldChg chg="addSp modSp">
        <pc:chgData name="게스트 사용자" userId="" providerId="Windows Live" clId="Web-{1D8E6F39-9E9E-47AD-B113-2E57DA0C9102}" dt="2022-06-05T05:13:34.003" v="888" actId="1076"/>
        <pc:sldMkLst>
          <pc:docMk/>
          <pc:sldMk cId="2710806715" sldId="337"/>
        </pc:sldMkLst>
        <pc:picChg chg="add mod">
          <ac:chgData name="게스트 사용자" userId="" providerId="Windows Live" clId="Web-{1D8E6F39-9E9E-47AD-B113-2E57DA0C9102}" dt="2022-06-05T05:13:32.675" v="887" actId="1076"/>
          <ac:picMkLst>
            <pc:docMk/>
            <pc:sldMk cId="2710806715" sldId="337"/>
            <ac:picMk id="2" creationId="{19A1D721-5D9A-F03A-735B-37DBCD3FB194}"/>
          </ac:picMkLst>
        </pc:picChg>
        <pc:picChg chg="mod">
          <ac:chgData name="게스트 사용자" userId="" providerId="Windows Live" clId="Web-{1D8E6F39-9E9E-47AD-B113-2E57DA0C9102}" dt="2022-06-05T05:13:34.003" v="888" actId="1076"/>
          <ac:picMkLst>
            <pc:docMk/>
            <pc:sldMk cId="2710806715" sldId="337"/>
            <ac:picMk id="9" creationId="{CA7435B5-C5F6-1293-5919-A53B9ABAD897}"/>
          </ac:picMkLst>
        </pc:picChg>
      </pc:sldChg>
      <pc:sldChg chg="del">
        <pc:chgData name="게스트 사용자" userId="" providerId="Windows Live" clId="Web-{1D8E6F39-9E9E-47AD-B113-2E57DA0C9102}" dt="2022-06-05T04:14:05.333" v="392"/>
        <pc:sldMkLst>
          <pc:docMk/>
          <pc:sldMk cId="2774240202" sldId="355"/>
        </pc:sldMkLst>
      </pc:sldChg>
      <pc:sldChg chg="del">
        <pc:chgData name="게스트 사용자" userId="" providerId="Windows Live" clId="Web-{1D8E6F39-9E9E-47AD-B113-2E57DA0C9102}" dt="2022-06-05T04:13:09.754" v="390"/>
        <pc:sldMkLst>
          <pc:docMk/>
          <pc:sldMk cId="2183031501" sldId="356"/>
        </pc:sldMkLst>
      </pc:sldChg>
      <pc:sldChg chg="del">
        <pc:chgData name="게스트 사용자" userId="" providerId="Windows Live" clId="Web-{1D8E6F39-9E9E-47AD-B113-2E57DA0C9102}" dt="2022-06-05T04:14:06.755" v="393"/>
        <pc:sldMkLst>
          <pc:docMk/>
          <pc:sldMk cId="2439939018" sldId="359"/>
        </pc:sldMkLst>
      </pc:sldChg>
      <pc:sldChg chg="del">
        <pc:chgData name="게스트 사용자" userId="" providerId="Windows Live" clId="Web-{1D8E6F39-9E9E-47AD-B113-2E57DA0C9102}" dt="2022-06-05T04:13:50.255" v="391"/>
        <pc:sldMkLst>
          <pc:docMk/>
          <pc:sldMk cId="2237339786" sldId="360"/>
        </pc:sldMkLst>
      </pc:sldChg>
      <pc:sldChg chg="modSp">
        <pc:chgData name="게스트 사용자" userId="" providerId="Windows Live" clId="Web-{1D8E6F39-9E9E-47AD-B113-2E57DA0C9102}" dt="2022-06-05T05:12:12.267" v="886" actId="14100"/>
        <pc:sldMkLst>
          <pc:docMk/>
          <pc:sldMk cId="1925893048" sldId="361"/>
        </pc:sldMkLst>
        <pc:spChg chg="mod">
          <ac:chgData name="게스트 사용자" userId="" providerId="Windows Live" clId="Web-{1D8E6F39-9E9E-47AD-B113-2E57DA0C9102}" dt="2022-06-05T05:12:12.267" v="886" actId="14100"/>
          <ac:spMkLst>
            <pc:docMk/>
            <pc:sldMk cId="1925893048" sldId="361"/>
            <ac:spMk id="15" creationId="{C077DA22-223F-ACED-B4E5-E62B17617243}"/>
          </ac:spMkLst>
        </pc:spChg>
      </pc:sldChg>
      <pc:sldChg chg="modSp add">
        <pc:chgData name="게스트 사용자" userId="" providerId="Windows Live" clId="Web-{1D8E6F39-9E9E-47AD-B113-2E57DA0C9102}" dt="2022-06-05T04:15:12.100" v="429" actId="1076"/>
        <pc:sldMkLst>
          <pc:docMk/>
          <pc:sldMk cId="468933250" sldId="364"/>
        </pc:sldMkLst>
        <pc:spChg chg="mod">
          <ac:chgData name="게스트 사용자" userId="" providerId="Windows Live" clId="Web-{1D8E6F39-9E9E-47AD-B113-2E57DA0C9102}" dt="2022-06-05T04:15:12.100" v="429" actId="1076"/>
          <ac:spMkLst>
            <pc:docMk/>
            <pc:sldMk cId="468933250" sldId="364"/>
            <ac:spMk id="80" creationId="{00000000-0000-0000-0000-000000000000}"/>
          </ac:spMkLst>
        </pc:spChg>
      </pc:sldChg>
      <pc:sldChg chg="modSp add">
        <pc:chgData name="게스트 사용자" userId="" providerId="Windows Live" clId="Web-{1D8E6F39-9E9E-47AD-B113-2E57DA0C9102}" dt="2022-06-05T04:18:11.541" v="473" actId="1076"/>
        <pc:sldMkLst>
          <pc:docMk/>
          <pc:sldMk cId="4099492834" sldId="365"/>
        </pc:sldMkLst>
        <pc:spChg chg="mod">
          <ac:chgData name="게스트 사용자" userId="" providerId="Windows Live" clId="Web-{1D8E6F39-9E9E-47AD-B113-2E57DA0C9102}" dt="2022-06-05T04:18:11.541" v="473" actId="1076"/>
          <ac:spMkLst>
            <pc:docMk/>
            <pc:sldMk cId="4099492834" sldId="365"/>
            <ac:spMk id="80" creationId="{00000000-0000-0000-0000-000000000000}"/>
          </ac:spMkLst>
        </pc:spChg>
      </pc:sldChg>
      <pc:sldChg chg="addSp delSp modSp add replId">
        <pc:chgData name="게스트 사용자" userId="" providerId="Windows Live" clId="Web-{1D8E6F39-9E9E-47AD-B113-2E57DA0C9102}" dt="2022-06-05T04:16:44.633" v="464" actId="14100"/>
        <pc:sldMkLst>
          <pc:docMk/>
          <pc:sldMk cId="3775435505" sldId="366"/>
        </pc:sldMkLst>
        <pc:spChg chg="mod">
          <ac:chgData name="게스트 사용자" userId="" providerId="Windows Live" clId="Web-{1D8E6F39-9E9E-47AD-B113-2E57DA0C9102}" dt="2022-06-05T04:16:36.649" v="459" actId="1076"/>
          <ac:spMkLst>
            <pc:docMk/>
            <pc:sldMk cId="3775435505" sldId="366"/>
            <ac:spMk id="5" creationId="{00000000-0000-0000-0000-000000000000}"/>
          </ac:spMkLst>
        </pc:spChg>
        <pc:spChg chg="mod">
          <ac:chgData name="게스트 사용자" userId="" providerId="Windows Live" clId="Web-{1D8E6F39-9E9E-47AD-B113-2E57DA0C9102}" dt="2022-06-05T04:16:34.461" v="457" actId="1076"/>
          <ac:spMkLst>
            <pc:docMk/>
            <pc:sldMk cId="3775435505" sldId="366"/>
            <ac:spMk id="15" creationId="{00000000-0000-0000-0000-000000000000}"/>
          </ac:spMkLst>
        </pc:spChg>
        <pc:spChg chg="del">
          <ac:chgData name="게스트 사용자" userId="" providerId="Windows Live" clId="Web-{1D8E6F39-9E9E-47AD-B113-2E57DA0C9102}" dt="2022-06-05T04:16:13.164" v="435"/>
          <ac:spMkLst>
            <pc:docMk/>
            <pc:sldMk cId="3775435505" sldId="366"/>
            <ac:spMk id="40" creationId="{00000000-0000-0000-0000-000000000000}"/>
          </ac:spMkLst>
        </pc:spChg>
        <pc:spChg chg="del">
          <ac:chgData name="게스트 사용자" userId="" providerId="Windows Live" clId="Web-{1D8E6F39-9E9E-47AD-B113-2E57DA0C9102}" dt="2022-06-05T04:16:10.789" v="432"/>
          <ac:spMkLst>
            <pc:docMk/>
            <pc:sldMk cId="3775435505" sldId="366"/>
            <ac:spMk id="53" creationId="{00000000-0000-0000-0000-000000000000}"/>
          </ac:spMkLst>
        </pc:spChg>
        <pc:spChg chg="del">
          <ac:chgData name="게스트 사용자" userId="" providerId="Windows Live" clId="Web-{1D8E6F39-9E9E-47AD-B113-2E57DA0C9102}" dt="2022-06-05T04:16:20.086" v="446"/>
          <ac:spMkLst>
            <pc:docMk/>
            <pc:sldMk cId="3775435505" sldId="366"/>
            <ac:spMk id="80" creationId="{00000000-0000-0000-0000-000000000000}"/>
          </ac:spMkLst>
        </pc:spChg>
        <pc:spChg chg="del mod">
          <ac:chgData name="게스트 사용자" userId="" providerId="Windows Live" clId="Web-{1D8E6F39-9E9E-47AD-B113-2E57DA0C9102}" dt="2022-06-05T04:16:18.055" v="442"/>
          <ac:spMkLst>
            <pc:docMk/>
            <pc:sldMk cId="3775435505" sldId="366"/>
            <ac:spMk id="93" creationId="{00000000-0000-0000-0000-000000000000}"/>
          </ac:spMkLst>
        </pc:spChg>
        <pc:spChg chg="del">
          <ac:chgData name="게스트 사용자" userId="" providerId="Windows Live" clId="Web-{1D8E6F39-9E9E-47AD-B113-2E57DA0C9102}" dt="2022-06-05T04:16:13.664" v="436"/>
          <ac:spMkLst>
            <pc:docMk/>
            <pc:sldMk cId="3775435505" sldId="366"/>
            <ac:spMk id="97" creationId="{EF76730A-89FE-58EF-6D00-B182BDBFB75A}"/>
          </ac:spMkLst>
        </pc:spChg>
        <pc:spChg chg="del">
          <ac:chgData name="게스트 사용자" userId="" providerId="Windows Live" clId="Web-{1D8E6F39-9E9E-47AD-B113-2E57DA0C9102}" dt="2022-06-05T04:16:15.445" v="439"/>
          <ac:spMkLst>
            <pc:docMk/>
            <pc:sldMk cId="3775435505" sldId="366"/>
            <ac:spMk id="98" creationId="{F70BBA59-D119-BF4E-10C1-6260868D9EE5}"/>
          </ac:spMkLst>
        </pc:spChg>
        <pc:grpChg chg="mod">
          <ac:chgData name="게스트 사용자" userId="" providerId="Windows Live" clId="Web-{1D8E6F39-9E9E-47AD-B113-2E57DA0C9102}" dt="2022-06-05T04:16:34.352" v="453" actId="1076"/>
          <ac:grpSpMkLst>
            <pc:docMk/>
            <pc:sldMk cId="3775435505" sldId="366"/>
            <ac:grpSpMk id="1001" creationId="{00000000-0000-0000-0000-000000000000}"/>
          </ac:grpSpMkLst>
        </pc:grpChg>
        <pc:grpChg chg="mod">
          <ac:chgData name="게스트 사용자" userId="" providerId="Windows Live" clId="Web-{1D8E6F39-9E9E-47AD-B113-2E57DA0C9102}" dt="2022-06-05T04:16:34.383" v="454" actId="1076"/>
          <ac:grpSpMkLst>
            <pc:docMk/>
            <pc:sldMk cId="3775435505" sldId="366"/>
            <ac:grpSpMk id="1002" creationId="{00000000-0000-0000-0000-000000000000}"/>
          </ac:grpSpMkLst>
        </pc:grpChg>
        <pc:grpChg chg="mod">
          <ac:chgData name="게스트 사용자" userId="" providerId="Windows Live" clId="Web-{1D8E6F39-9E9E-47AD-B113-2E57DA0C9102}" dt="2022-06-05T04:16:34.399" v="455" actId="1076"/>
          <ac:grpSpMkLst>
            <pc:docMk/>
            <pc:sldMk cId="3775435505" sldId="366"/>
            <ac:grpSpMk id="1003" creationId="{00000000-0000-0000-0000-000000000000}"/>
          </ac:grpSpMkLst>
        </pc:grpChg>
        <pc:grpChg chg="mod">
          <ac:chgData name="게스트 사용자" userId="" providerId="Windows Live" clId="Web-{1D8E6F39-9E9E-47AD-B113-2E57DA0C9102}" dt="2022-06-05T04:16:34.430" v="456" actId="1076"/>
          <ac:grpSpMkLst>
            <pc:docMk/>
            <pc:sldMk cId="3775435505" sldId="366"/>
            <ac:grpSpMk id="1004" creationId="{00000000-0000-0000-0000-000000000000}"/>
          </ac:grpSpMkLst>
        </pc:grpChg>
        <pc:grpChg chg="mod">
          <ac:chgData name="게스트 사용자" userId="" providerId="Windows Live" clId="Web-{1D8E6F39-9E9E-47AD-B113-2E57DA0C9102}" dt="2022-06-05T04:16:34.477" v="458" actId="1076"/>
          <ac:grpSpMkLst>
            <pc:docMk/>
            <pc:sldMk cId="3775435505" sldId="366"/>
            <ac:grpSpMk id="1005" creationId="{00000000-0000-0000-0000-000000000000}"/>
          </ac:grpSpMkLst>
        </pc:grpChg>
        <pc:grpChg chg="del">
          <ac:chgData name="게스트 사용자" userId="" providerId="Windows Live" clId="Web-{1D8E6F39-9E9E-47AD-B113-2E57DA0C9102}" dt="2022-06-05T04:16:11.633" v="434"/>
          <ac:grpSpMkLst>
            <pc:docMk/>
            <pc:sldMk cId="3775435505" sldId="366"/>
            <ac:grpSpMk id="1012" creationId="{00000000-0000-0000-0000-000000000000}"/>
          </ac:grpSpMkLst>
        </pc:grpChg>
        <pc:grpChg chg="del">
          <ac:chgData name="게스트 사용자" userId="" providerId="Windows Live" clId="Web-{1D8E6F39-9E9E-47AD-B113-2E57DA0C9102}" dt="2022-06-05T04:16:14.383" v="437"/>
          <ac:grpSpMkLst>
            <pc:docMk/>
            <pc:sldMk cId="3775435505" sldId="366"/>
            <ac:grpSpMk id="1013" creationId="{00000000-0000-0000-0000-000000000000}"/>
          </ac:grpSpMkLst>
        </pc:grpChg>
        <pc:grpChg chg="del">
          <ac:chgData name="게스트 사용자" userId="" providerId="Windows Live" clId="Web-{1D8E6F39-9E9E-47AD-B113-2E57DA0C9102}" dt="2022-06-05T04:16:14.742" v="438"/>
          <ac:grpSpMkLst>
            <pc:docMk/>
            <pc:sldMk cId="3775435505" sldId="366"/>
            <ac:grpSpMk id="1014" creationId="{00000000-0000-0000-0000-000000000000}"/>
          </ac:grpSpMkLst>
        </pc:grpChg>
        <pc:grpChg chg="del">
          <ac:chgData name="게스트 사용자" userId="" providerId="Windows Live" clId="Web-{1D8E6F39-9E9E-47AD-B113-2E57DA0C9102}" dt="2022-06-05T04:16:16.258" v="440"/>
          <ac:grpSpMkLst>
            <pc:docMk/>
            <pc:sldMk cId="3775435505" sldId="366"/>
            <ac:grpSpMk id="1015" creationId="{00000000-0000-0000-0000-000000000000}"/>
          </ac:grpSpMkLst>
        </pc:grpChg>
        <pc:grpChg chg="del">
          <ac:chgData name="게스트 사용자" userId="" providerId="Windows Live" clId="Web-{1D8E6F39-9E9E-47AD-B113-2E57DA0C9102}" dt="2022-06-05T04:16:11.320" v="433"/>
          <ac:grpSpMkLst>
            <pc:docMk/>
            <pc:sldMk cId="3775435505" sldId="366"/>
            <ac:grpSpMk id="1016" creationId="{00000000-0000-0000-0000-000000000000}"/>
          </ac:grpSpMkLst>
        </pc:grpChg>
        <pc:grpChg chg="del">
          <ac:chgData name="게스트 사용자" userId="" providerId="Windows Live" clId="Web-{1D8E6F39-9E9E-47AD-B113-2E57DA0C9102}" dt="2022-06-05T04:16:25.352" v="450"/>
          <ac:grpSpMkLst>
            <pc:docMk/>
            <pc:sldMk cId="3775435505" sldId="366"/>
            <ac:grpSpMk id="1017" creationId="{00000000-0000-0000-0000-000000000000}"/>
          </ac:grpSpMkLst>
        </pc:grpChg>
        <pc:grpChg chg="del">
          <ac:chgData name="게스트 사용자" userId="" providerId="Windows Live" clId="Web-{1D8E6F39-9E9E-47AD-B113-2E57DA0C9102}" dt="2022-06-05T04:16:18.758" v="444"/>
          <ac:grpSpMkLst>
            <pc:docMk/>
            <pc:sldMk cId="3775435505" sldId="366"/>
            <ac:grpSpMk id="1025" creationId="{00000000-0000-0000-0000-000000000000}"/>
          </ac:grpSpMkLst>
        </pc:grpChg>
        <pc:grpChg chg="del">
          <ac:chgData name="게스트 사용자" userId="" providerId="Windows Live" clId="Web-{1D8E6F39-9E9E-47AD-B113-2E57DA0C9102}" dt="2022-06-05T04:16:21.414" v="447"/>
          <ac:grpSpMkLst>
            <pc:docMk/>
            <pc:sldMk cId="3775435505" sldId="366"/>
            <ac:grpSpMk id="1026" creationId="{00000000-0000-0000-0000-000000000000}"/>
          </ac:grpSpMkLst>
        </pc:grpChg>
        <pc:grpChg chg="del">
          <ac:chgData name="게스트 사용자" userId="" providerId="Windows Live" clId="Web-{1D8E6F39-9E9E-47AD-B113-2E57DA0C9102}" dt="2022-06-05T04:16:21.805" v="448"/>
          <ac:grpSpMkLst>
            <pc:docMk/>
            <pc:sldMk cId="3775435505" sldId="366"/>
            <ac:grpSpMk id="1027" creationId="{00000000-0000-0000-0000-000000000000}"/>
          </ac:grpSpMkLst>
        </pc:grpChg>
        <pc:grpChg chg="del">
          <ac:chgData name="게스트 사용자" userId="" providerId="Windows Live" clId="Web-{1D8E6F39-9E9E-47AD-B113-2E57DA0C9102}" dt="2022-06-05T04:16:18.320" v="443"/>
          <ac:grpSpMkLst>
            <pc:docMk/>
            <pc:sldMk cId="3775435505" sldId="366"/>
            <ac:grpSpMk id="1029" creationId="{00000000-0000-0000-0000-000000000000}"/>
          </ac:grpSpMkLst>
        </pc:grpChg>
        <pc:grpChg chg="del">
          <ac:chgData name="게스트 사용자" userId="" providerId="Windows Live" clId="Web-{1D8E6F39-9E9E-47AD-B113-2E57DA0C9102}" dt="2022-06-05T04:16:19.367" v="445"/>
          <ac:grpSpMkLst>
            <pc:docMk/>
            <pc:sldMk cId="3775435505" sldId="366"/>
            <ac:grpSpMk id="1030" creationId="{00000000-0000-0000-0000-000000000000}"/>
          </ac:grpSpMkLst>
        </pc:grpChg>
        <pc:picChg chg="add mod">
          <ac:chgData name="게스트 사용자" userId="" providerId="Windows Live" clId="Web-{1D8E6F39-9E9E-47AD-B113-2E57DA0C9102}" dt="2022-06-05T04:16:44.633" v="464" actId="14100"/>
          <ac:picMkLst>
            <pc:docMk/>
            <pc:sldMk cId="3775435505" sldId="366"/>
            <ac:picMk id="2" creationId="{45A343EB-CFF4-242B-DAD0-8C111023127F}"/>
          </ac:picMkLst>
        </pc:picChg>
      </pc:sldChg>
      <pc:sldChg chg="addSp delSp add">
        <pc:chgData name="게스트 사용자" userId="" providerId="Windows Live" clId="Web-{1D8E6F39-9E9E-47AD-B113-2E57DA0C9102}" dt="2022-06-05T04:19:52.403" v="486"/>
        <pc:sldMkLst>
          <pc:docMk/>
          <pc:sldMk cId="2344624696" sldId="367"/>
        </pc:sldMkLst>
        <pc:spChg chg="add">
          <ac:chgData name="게스트 사용자" userId="" providerId="Windows Live" clId="Web-{1D8E6F39-9E9E-47AD-B113-2E57DA0C9102}" dt="2022-06-05T04:19:52.403" v="486"/>
          <ac:spMkLst>
            <pc:docMk/>
            <pc:sldMk cId="2344624696" sldId="367"/>
            <ac:spMk id="3" creationId="{2FE7E376-4FF7-C683-65C3-D707407F72E8}"/>
          </ac:spMkLst>
        </pc:spChg>
        <pc:spChg chg="del">
          <ac:chgData name="게스트 사용자" userId="" providerId="Windows Live" clId="Web-{1D8E6F39-9E9E-47AD-B113-2E57DA0C9102}" dt="2022-06-05T04:18:41.964" v="475"/>
          <ac:spMkLst>
            <pc:docMk/>
            <pc:sldMk cId="2344624696" sldId="367"/>
            <ac:spMk id="21" creationId="{5E267C22-7995-4C4B-2041-82B05D27E2E5}"/>
          </ac:spMkLst>
        </pc:spChg>
      </pc:sldChg>
      <pc:sldChg chg="add del">
        <pc:chgData name="게스트 사용자" userId="" providerId="Windows Live" clId="Web-{1D8E6F39-9E9E-47AD-B113-2E57DA0C9102}" dt="2022-06-05T04:18:57.058" v="477"/>
        <pc:sldMkLst>
          <pc:docMk/>
          <pc:sldMk cId="1010889704" sldId="368"/>
        </pc:sldMkLst>
      </pc:sldChg>
      <pc:sldChg chg="add del replId">
        <pc:chgData name="게스트 사용자" userId="" providerId="Windows Live" clId="Web-{1D8E6F39-9E9E-47AD-B113-2E57DA0C9102}" dt="2022-06-05T04:48:46.634" v="758"/>
        <pc:sldMkLst>
          <pc:docMk/>
          <pc:sldMk cId="3736159493" sldId="368"/>
        </pc:sldMkLst>
      </pc:sldChg>
      <pc:sldChg chg="delSp add del replId">
        <pc:chgData name="게스트 사용자" userId="" providerId="Windows Live" clId="Web-{1D8E6F39-9E9E-47AD-B113-2E57DA0C9102}" dt="2022-06-05T04:48:47.415" v="759"/>
        <pc:sldMkLst>
          <pc:docMk/>
          <pc:sldMk cId="318128822" sldId="369"/>
        </pc:sldMkLst>
        <pc:spChg chg="del">
          <ac:chgData name="게스트 사용자" userId="" providerId="Windows Live" clId="Web-{1D8E6F39-9E9E-47AD-B113-2E57DA0C9102}" dt="2022-06-05T04:20:48.748" v="487"/>
          <ac:spMkLst>
            <pc:docMk/>
            <pc:sldMk cId="318128822" sldId="369"/>
            <ac:spMk id="25" creationId="{00000000-0000-0000-0000-000000000000}"/>
          </ac:spMkLst>
        </pc:spChg>
        <pc:spChg chg="del">
          <ac:chgData name="게스트 사용자" userId="" providerId="Windows Live" clId="Web-{1D8E6F39-9E9E-47AD-B113-2E57DA0C9102}" dt="2022-06-05T04:20:49.279" v="488"/>
          <ac:spMkLst>
            <pc:docMk/>
            <pc:sldMk cId="318128822" sldId="369"/>
            <ac:spMk id="26" creationId="{00000000-0000-0000-0000-000000000000}"/>
          </ac:spMkLst>
        </pc:spChg>
      </pc:sldChg>
      <pc:sldChg chg="del">
        <pc:chgData name="게스트 사용자" userId="" providerId="Windows Live" clId="Web-{1D8E6F39-9E9E-47AD-B113-2E57DA0C9102}" dt="2022-06-05T05:14:15.769" v="889"/>
        <pc:sldMkLst>
          <pc:docMk/>
          <pc:sldMk cId="1664154193" sldId="369"/>
        </pc:sldMkLst>
      </pc:sldChg>
      <pc:sldChg chg="add del">
        <pc:chgData name="게스트 사용자" userId="" providerId="Windows Live" clId="Web-{1D8E6F39-9E9E-47AD-B113-2E57DA0C9102}" dt="2022-06-05T04:19:35.309" v="481"/>
        <pc:sldMkLst>
          <pc:docMk/>
          <pc:sldMk cId="673493439" sldId="370"/>
        </pc:sldMkLst>
      </pc:sldChg>
    </pc:docChg>
  </pc:docChgLst>
  <pc:docChgLst>
    <pc:chgData name="한 채빈" userId="98805702d66fc88f" providerId="LiveId" clId="{5C7C02F3-C261-422E-B33C-D734DAF2131D}"/>
    <pc:docChg chg="undo redo custSel addSld delSld modSld sldOrd">
      <pc:chgData name="한 채빈" userId="98805702d66fc88f" providerId="LiveId" clId="{5C7C02F3-C261-422E-B33C-D734DAF2131D}" dt="2022-06-06T10:27:56.530" v="4927" actId="207"/>
      <pc:docMkLst>
        <pc:docMk/>
      </pc:docMkLst>
      <pc:sldChg chg="delSp modSp mod">
        <pc:chgData name="한 채빈" userId="98805702d66fc88f" providerId="LiveId" clId="{5C7C02F3-C261-422E-B33C-D734DAF2131D}" dt="2022-06-06T10:17:05.515" v="4724" actId="1076"/>
        <pc:sldMkLst>
          <pc:docMk/>
          <pc:sldMk cId="0" sldId="258"/>
        </pc:sldMkLst>
        <pc:spChg chg="mod">
          <ac:chgData name="한 채빈" userId="98805702d66fc88f" providerId="LiveId" clId="{5C7C02F3-C261-422E-B33C-D734DAF2131D}" dt="2022-06-06T10:17:05.515" v="4724" actId="1076"/>
          <ac:spMkLst>
            <pc:docMk/>
            <pc:sldMk cId="0" sldId="258"/>
            <ac:spMk id="71" creationId="{00000000-0000-0000-0000-000000000000}"/>
          </ac:spMkLst>
        </pc:spChg>
        <pc:spChg chg="mod">
          <ac:chgData name="한 채빈" userId="98805702d66fc88f" providerId="LiveId" clId="{5C7C02F3-C261-422E-B33C-D734DAF2131D}" dt="2022-06-06T10:17:05.515" v="4724" actId="1076"/>
          <ac:spMkLst>
            <pc:docMk/>
            <pc:sldMk cId="0" sldId="258"/>
            <ac:spMk id="79" creationId="{00000000-0000-0000-0000-000000000000}"/>
          </ac:spMkLst>
        </pc:spChg>
        <pc:spChg chg="mod">
          <ac:chgData name="한 채빈" userId="98805702d66fc88f" providerId="LiveId" clId="{5C7C02F3-C261-422E-B33C-D734DAF2131D}" dt="2022-06-06T10:17:05.515" v="4724" actId="1076"/>
          <ac:spMkLst>
            <pc:docMk/>
            <pc:sldMk cId="0" sldId="258"/>
            <ac:spMk id="80" creationId="{00000000-0000-0000-0000-000000000000}"/>
          </ac:spMkLst>
        </pc:spChg>
        <pc:spChg chg="mod">
          <ac:chgData name="한 채빈" userId="98805702d66fc88f" providerId="LiveId" clId="{5C7C02F3-C261-422E-B33C-D734DAF2131D}" dt="2022-06-06T10:17:05.515" v="4724" actId="1076"/>
          <ac:spMkLst>
            <pc:docMk/>
            <pc:sldMk cId="0" sldId="258"/>
            <ac:spMk id="81" creationId="{00000000-0000-0000-0000-000000000000}"/>
          </ac:spMkLst>
        </pc:spChg>
        <pc:spChg chg="mod">
          <ac:chgData name="한 채빈" userId="98805702d66fc88f" providerId="LiveId" clId="{5C7C02F3-C261-422E-B33C-D734DAF2131D}" dt="2022-06-06T10:17:05.515" v="4724" actId="1076"/>
          <ac:spMkLst>
            <pc:docMk/>
            <pc:sldMk cId="0" sldId="258"/>
            <ac:spMk id="82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6:31.413" v="4683" actId="478"/>
          <ac:spMkLst>
            <pc:docMk/>
            <pc:sldMk cId="0" sldId="258"/>
            <ac:spMk id="83" creationId="{00000000-0000-0000-0000-000000000000}"/>
          </ac:spMkLst>
        </pc:spChg>
        <pc:grpChg chg="mod">
          <ac:chgData name="한 채빈" userId="98805702d66fc88f" providerId="LiveId" clId="{5C7C02F3-C261-422E-B33C-D734DAF2131D}" dt="2022-06-06T10:17:05.515" v="4724" actId="1076"/>
          <ac:grpSpMkLst>
            <pc:docMk/>
            <pc:sldMk cId="0" sldId="258"/>
            <ac:grpSpMk id="1014" creationId="{00000000-0000-0000-0000-000000000000}"/>
          </ac:grpSpMkLst>
        </pc:grpChg>
        <pc:grpChg chg="mod">
          <ac:chgData name="한 채빈" userId="98805702d66fc88f" providerId="LiveId" clId="{5C7C02F3-C261-422E-B33C-D734DAF2131D}" dt="2022-06-06T10:17:05.515" v="4724" actId="1076"/>
          <ac:grpSpMkLst>
            <pc:docMk/>
            <pc:sldMk cId="0" sldId="258"/>
            <ac:grpSpMk id="1015" creationId="{00000000-0000-0000-0000-000000000000}"/>
          </ac:grpSpMkLst>
        </pc:grpChg>
        <pc:grpChg chg="mod">
          <ac:chgData name="한 채빈" userId="98805702d66fc88f" providerId="LiveId" clId="{5C7C02F3-C261-422E-B33C-D734DAF2131D}" dt="2022-06-06T10:17:05.515" v="4724" actId="1076"/>
          <ac:grpSpMkLst>
            <pc:docMk/>
            <pc:sldMk cId="0" sldId="258"/>
            <ac:grpSpMk id="1016" creationId="{00000000-0000-0000-0000-000000000000}"/>
          </ac:grpSpMkLst>
        </pc:grpChg>
        <pc:grpChg chg="mod">
          <ac:chgData name="한 채빈" userId="98805702d66fc88f" providerId="LiveId" clId="{5C7C02F3-C261-422E-B33C-D734DAF2131D}" dt="2022-06-06T10:17:05.515" v="4724" actId="1076"/>
          <ac:grpSpMkLst>
            <pc:docMk/>
            <pc:sldMk cId="0" sldId="258"/>
            <ac:grpSpMk id="1018" creationId="{00000000-0000-0000-0000-000000000000}"/>
          </ac:grpSpMkLst>
        </pc:grpChg>
        <pc:grpChg chg="mod">
          <ac:chgData name="한 채빈" userId="98805702d66fc88f" providerId="LiveId" clId="{5C7C02F3-C261-422E-B33C-D734DAF2131D}" dt="2022-06-06T10:17:05.515" v="4724" actId="1076"/>
          <ac:grpSpMkLst>
            <pc:docMk/>
            <pc:sldMk cId="0" sldId="258"/>
            <ac:grpSpMk id="1019" creationId="{00000000-0000-0000-0000-000000000000}"/>
          </ac:grpSpMkLst>
        </pc:grpChg>
        <pc:grpChg chg="mod">
          <ac:chgData name="한 채빈" userId="98805702d66fc88f" providerId="LiveId" clId="{5C7C02F3-C261-422E-B33C-D734DAF2131D}" dt="2022-06-06T10:17:05.515" v="4724" actId="1076"/>
          <ac:grpSpMkLst>
            <pc:docMk/>
            <pc:sldMk cId="0" sldId="258"/>
            <ac:grpSpMk id="1020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6:26.652" v="4682" actId="478"/>
          <ac:grpSpMkLst>
            <pc:docMk/>
            <pc:sldMk cId="0" sldId="258"/>
            <ac:grpSpMk id="1021" creationId="{00000000-0000-0000-0000-000000000000}"/>
          </ac:grpSpMkLst>
        </pc:grpChg>
      </pc:sldChg>
      <pc:sldChg chg="addSp delSp modSp mod">
        <pc:chgData name="한 채빈" userId="98805702d66fc88f" providerId="LiveId" clId="{5C7C02F3-C261-422E-B33C-D734DAF2131D}" dt="2022-06-06T10:19:08.279" v="4750" actId="1076"/>
        <pc:sldMkLst>
          <pc:docMk/>
          <pc:sldMk cId="0" sldId="260"/>
        </pc:sldMkLst>
        <pc:spChg chg="add del mod">
          <ac:chgData name="한 채빈" userId="98805702d66fc88f" providerId="LiveId" clId="{5C7C02F3-C261-422E-B33C-D734DAF2131D}" dt="2022-06-06T10:17:51.391" v="4735"/>
          <ac:spMkLst>
            <pc:docMk/>
            <pc:sldMk cId="0" sldId="260"/>
            <ac:spMk id="84" creationId="{F929A1BF-3292-2FB8-35F7-FAE0EDCDAA70}"/>
          </ac:spMkLst>
        </pc:spChg>
        <pc:spChg chg="del">
          <ac:chgData name="한 채빈" userId="98805702d66fc88f" providerId="LiveId" clId="{5C7C02F3-C261-422E-B33C-D734DAF2131D}" dt="2022-06-06T10:17:52.480" v="4736" actId="478"/>
          <ac:spMkLst>
            <pc:docMk/>
            <pc:sldMk cId="0" sldId="260"/>
            <ac:spMk id="97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52.480" v="4736" actId="478"/>
          <ac:spMkLst>
            <pc:docMk/>
            <pc:sldMk cId="0" sldId="260"/>
            <ac:spMk id="98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52.480" v="4736" actId="478"/>
          <ac:spMkLst>
            <pc:docMk/>
            <pc:sldMk cId="0" sldId="260"/>
            <ac:spMk id="9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52.480" v="4736" actId="478"/>
          <ac:spMkLst>
            <pc:docMk/>
            <pc:sldMk cId="0" sldId="260"/>
            <ac:spMk id="10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52.480" v="4736" actId="478"/>
          <ac:spMkLst>
            <pc:docMk/>
            <pc:sldMk cId="0" sldId="260"/>
            <ac:spMk id="10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52.480" v="4736" actId="478"/>
          <ac:spMkLst>
            <pc:docMk/>
            <pc:sldMk cId="0" sldId="260"/>
            <ac:spMk id="102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52.480" v="4736" actId="478"/>
          <ac:spMkLst>
            <pc:docMk/>
            <pc:sldMk cId="0" sldId="260"/>
            <ac:spMk id="103" creationId="{00000000-0000-0000-0000-000000000000}"/>
          </ac:spMkLst>
        </pc:spChg>
        <pc:spChg chg="add del mod">
          <ac:chgData name="한 채빈" userId="98805702d66fc88f" providerId="LiveId" clId="{5C7C02F3-C261-422E-B33C-D734DAF2131D}" dt="2022-06-06T10:17:51.391" v="4735"/>
          <ac:spMkLst>
            <pc:docMk/>
            <pc:sldMk cId="0" sldId="260"/>
            <ac:spMk id="109" creationId="{11D5EBAA-6677-C13B-EFB1-51B7B1CA9C7C}"/>
          </ac:spMkLst>
        </pc:spChg>
        <pc:spChg chg="add del mod">
          <ac:chgData name="한 채빈" userId="98805702d66fc88f" providerId="LiveId" clId="{5C7C02F3-C261-422E-B33C-D734DAF2131D}" dt="2022-06-06T10:17:51.391" v="4735"/>
          <ac:spMkLst>
            <pc:docMk/>
            <pc:sldMk cId="0" sldId="260"/>
            <ac:spMk id="110" creationId="{98F302DC-FFC7-197F-2400-9D6952038191}"/>
          </ac:spMkLst>
        </pc:spChg>
        <pc:spChg chg="add del mod">
          <ac:chgData name="한 채빈" userId="98805702d66fc88f" providerId="LiveId" clId="{5C7C02F3-C261-422E-B33C-D734DAF2131D}" dt="2022-06-06T10:17:51.391" v="4735"/>
          <ac:spMkLst>
            <pc:docMk/>
            <pc:sldMk cId="0" sldId="260"/>
            <ac:spMk id="112" creationId="{544068BB-9AF0-5F3F-4A79-5666A6FE9B51}"/>
          </ac:spMkLst>
        </pc:spChg>
        <pc:spChg chg="add del mod">
          <ac:chgData name="한 채빈" userId="98805702d66fc88f" providerId="LiveId" clId="{5C7C02F3-C261-422E-B33C-D734DAF2131D}" dt="2022-06-06T10:17:51.391" v="4735"/>
          <ac:spMkLst>
            <pc:docMk/>
            <pc:sldMk cId="0" sldId="260"/>
            <ac:spMk id="113" creationId="{2F781953-0CC2-034F-D5E9-E9ACAE7FA8D3}"/>
          </ac:spMkLst>
        </pc:spChg>
        <pc:spChg chg="add del mod">
          <ac:chgData name="한 채빈" userId="98805702d66fc88f" providerId="LiveId" clId="{5C7C02F3-C261-422E-B33C-D734DAF2131D}" dt="2022-06-06T10:17:51.391" v="4735"/>
          <ac:spMkLst>
            <pc:docMk/>
            <pc:sldMk cId="0" sldId="260"/>
            <ac:spMk id="115" creationId="{C6A450B0-2759-012C-CDF3-24CF012F5F11}"/>
          </ac:spMkLst>
        </pc:spChg>
        <pc:spChg chg="add mod">
          <ac:chgData name="한 채빈" userId="98805702d66fc88f" providerId="LiveId" clId="{5C7C02F3-C261-422E-B33C-D734DAF2131D}" dt="2022-06-06T10:18:30.965" v="4745" actId="207"/>
          <ac:spMkLst>
            <pc:docMk/>
            <pc:sldMk cId="0" sldId="260"/>
            <ac:spMk id="132" creationId="{650DA553-84E2-4C0B-24AA-2D27D98C9478}"/>
          </ac:spMkLst>
        </pc:spChg>
        <pc:spChg chg="add mod ord">
          <ac:chgData name="한 채빈" userId="98805702d66fc88f" providerId="LiveId" clId="{5C7C02F3-C261-422E-B33C-D734DAF2131D}" dt="2022-06-06T10:18:01.682" v="4740" actId="166"/>
          <ac:spMkLst>
            <pc:docMk/>
            <pc:sldMk cId="0" sldId="260"/>
            <ac:spMk id="133" creationId="{C68BB9CC-BB56-9D9C-ABE0-E64255E069A0}"/>
          </ac:spMkLst>
        </pc:spChg>
        <pc:spChg chg="add mod">
          <ac:chgData name="한 채빈" userId="98805702d66fc88f" providerId="LiveId" clId="{5C7C02F3-C261-422E-B33C-D734DAF2131D}" dt="2022-06-06T10:17:52.987" v="4737"/>
          <ac:spMkLst>
            <pc:docMk/>
            <pc:sldMk cId="0" sldId="260"/>
            <ac:spMk id="134" creationId="{12E261CF-8A7A-D568-E744-207ECB6B7300}"/>
          </ac:spMkLst>
        </pc:spChg>
        <pc:spChg chg="add mod">
          <ac:chgData name="한 채빈" userId="98805702d66fc88f" providerId="LiveId" clId="{5C7C02F3-C261-422E-B33C-D734DAF2131D}" dt="2022-06-06T10:17:52.987" v="4737"/>
          <ac:spMkLst>
            <pc:docMk/>
            <pc:sldMk cId="0" sldId="260"/>
            <ac:spMk id="135" creationId="{3DEC1773-05E3-B3EC-1574-B7954490B396}"/>
          </ac:spMkLst>
        </pc:spChg>
        <pc:spChg chg="add mod">
          <ac:chgData name="한 채빈" userId="98805702d66fc88f" providerId="LiveId" clId="{5C7C02F3-C261-422E-B33C-D734DAF2131D}" dt="2022-06-06T10:17:52.987" v="4737"/>
          <ac:spMkLst>
            <pc:docMk/>
            <pc:sldMk cId="0" sldId="260"/>
            <ac:spMk id="136" creationId="{90F90864-0791-E1D0-544F-F198BC512B81}"/>
          </ac:spMkLst>
        </pc:spChg>
        <pc:spChg chg="add mod">
          <ac:chgData name="한 채빈" userId="98805702d66fc88f" providerId="LiveId" clId="{5C7C02F3-C261-422E-B33C-D734DAF2131D}" dt="2022-06-06T10:17:52.987" v="4737"/>
          <ac:spMkLst>
            <pc:docMk/>
            <pc:sldMk cId="0" sldId="260"/>
            <ac:spMk id="137" creationId="{4510E6BF-4692-D483-3DF0-088AAC76A3B4}"/>
          </ac:spMkLst>
        </pc:spChg>
        <pc:spChg chg="mod">
          <ac:chgData name="한 채빈" userId="98805702d66fc88f" providerId="LiveId" clId="{5C7C02F3-C261-422E-B33C-D734DAF2131D}" dt="2022-06-06T10:19:08.279" v="4750" actId="1076"/>
          <ac:spMkLst>
            <pc:docMk/>
            <pc:sldMk cId="0" sldId="260"/>
            <ac:spMk id="154" creationId="{B1C39B6F-DA7B-9283-E73D-C91E7AEC1559}"/>
          </ac:spMkLst>
        </pc:spChg>
        <pc:grpChg chg="add del mod">
          <ac:chgData name="한 채빈" userId="98805702d66fc88f" providerId="LiveId" clId="{5C7C02F3-C261-422E-B33C-D734DAF2131D}" dt="2022-06-06T10:17:51.391" v="4735"/>
          <ac:grpSpMkLst>
            <pc:docMk/>
            <pc:sldMk cId="0" sldId="260"/>
            <ac:grpSpMk id="71" creationId="{9DA51537-E6E2-79DA-4C66-FF402556D37A}"/>
          </ac:grpSpMkLst>
        </pc:grpChg>
        <pc:grpChg chg="add del mod">
          <ac:chgData name="한 채빈" userId="98805702d66fc88f" providerId="LiveId" clId="{5C7C02F3-C261-422E-B33C-D734DAF2131D}" dt="2022-06-06T10:17:51.391" v="4735"/>
          <ac:grpSpMkLst>
            <pc:docMk/>
            <pc:sldMk cId="0" sldId="260"/>
            <ac:grpSpMk id="73" creationId="{04734E10-E7AC-2C67-3C70-74751420FF4B}"/>
          </ac:grpSpMkLst>
        </pc:grpChg>
        <pc:grpChg chg="add del mod">
          <ac:chgData name="한 채빈" userId="98805702d66fc88f" providerId="LiveId" clId="{5C7C02F3-C261-422E-B33C-D734DAF2131D}" dt="2022-06-06T10:17:51.391" v="4735"/>
          <ac:grpSpMkLst>
            <pc:docMk/>
            <pc:sldMk cId="0" sldId="260"/>
            <ac:grpSpMk id="75" creationId="{A95B42EF-D36E-35C2-3330-3FE7F1B90716}"/>
          </ac:grpSpMkLst>
        </pc:grpChg>
        <pc:grpChg chg="add del mod">
          <ac:chgData name="한 채빈" userId="98805702d66fc88f" providerId="LiveId" clId="{5C7C02F3-C261-422E-B33C-D734DAF2131D}" dt="2022-06-06T10:17:51.391" v="4735"/>
          <ac:grpSpMkLst>
            <pc:docMk/>
            <pc:sldMk cId="0" sldId="260"/>
            <ac:grpSpMk id="77" creationId="{EAE0EE70-E7FC-DCA0-9733-DFAE30B27C5B}"/>
          </ac:grpSpMkLst>
        </pc:grpChg>
        <pc:grpChg chg="add del mod">
          <ac:chgData name="한 채빈" userId="98805702d66fc88f" providerId="LiveId" clId="{5C7C02F3-C261-422E-B33C-D734DAF2131D}" dt="2022-06-06T10:17:51.391" v="4735"/>
          <ac:grpSpMkLst>
            <pc:docMk/>
            <pc:sldMk cId="0" sldId="260"/>
            <ac:grpSpMk id="79" creationId="{F695490C-55CD-34D8-D35D-4658AD033903}"/>
          </ac:grpSpMkLst>
        </pc:grpChg>
        <pc:grpChg chg="add del mod">
          <ac:chgData name="한 채빈" userId="98805702d66fc88f" providerId="LiveId" clId="{5C7C02F3-C261-422E-B33C-D734DAF2131D}" dt="2022-06-06T10:17:51.391" v="4735"/>
          <ac:grpSpMkLst>
            <pc:docMk/>
            <pc:sldMk cId="0" sldId="260"/>
            <ac:grpSpMk id="81" creationId="{088E6994-26F1-F08E-5E38-9B90BA547787}"/>
          </ac:grpSpMkLst>
        </pc:grpChg>
        <pc:grpChg chg="add del mod">
          <ac:chgData name="한 채빈" userId="98805702d66fc88f" providerId="LiveId" clId="{5C7C02F3-C261-422E-B33C-D734DAF2131D}" dt="2022-06-06T10:17:51.391" v="4735"/>
          <ac:grpSpMkLst>
            <pc:docMk/>
            <pc:sldMk cId="0" sldId="260"/>
            <ac:grpSpMk id="118" creationId="{15587AFA-206E-2404-DB54-8CA7D30E82EB}"/>
          </ac:grpSpMkLst>
        </pc:grpChg>
        <pc:grpChg chg="add mod ord">
          <ac:chgData name="한 채빈" userId="98805702d66fc88f" providerId="LiveId" clId="{5C7C02F3-C261-422E-B33C-D734DAF2131D}" dt="2022-06-06T10:18:01.682" v="4740" actId="166"/>
          <ac:grpSpMkLst>
            <pc:docMk/>
            <pc:sldMk cId="0" sldId="260"/>
            <ac:grpSpMk id="120" creationId="{F1587647-E612-23EB-0093-1A1AF5C08E27}"/>
          </ac:grpSpMkLst>
        </pc:grpChg>
        <pc:grpChg chg="add mod">
          <ac:chgData name="한 채빈" userId="98805702d66fc88f" providerId="LiveId" clId="{5C7C02F3-C261-422E-B33C-D734DAF2131D}" dt="2022-06-06T10:17:52.987" v="4737"/>
          <ac:grpSpMkLst>
            <pc:docMk/>
            <pc:sldMk cId="0" sldId="260"/>
            <ac:grpSpMk id="122" creationId="{FA5899A7-2F3F-8556-F74E-D06F083484AF}"/>
          </ac:grpSpMkLst>
        </pc:grpChg>
        <pc:grpChg chg="add mod">
          <ac:chgData name="한 채빈" userId="98805702d66fc88f" providerId="LiveId" clId="{5C7C02F3-C261-422E-B33C-D734DAF2131D}" dt="2022-06-06T10:17:52.987" v="4737"/>
          <ac:grpSpMkLst>
            <pc:docMk/>
            <pc:sldMk cId="0" sldId="260"/>
            <ac:grpSpMk id="124" creationId="{B5F2ACFD-B134-268A-2260-9B2CE6006173}"/>
          </ac:grpSpMkLst>
        </pc:grpChg>
        <pc:grpChg chg="add mod">
          <ac:chgData name="한 채빈" userId="98805702d66fc88f" providerId="LiveId" clId="{5C7C02F3-C261-422E-B33C-D734DAF2131D}" dt="2022-06-06T10:17:52.987" v="4737"/>
          <ac:grpSpMkLst>
            <pc:docMk/>
            <pc:sldMk cId="0" sldId="260"/>
            <ac:grpSpMk id="126" creationId="{64BC1246-9391-4C86-642B-080DC981F40B}"/>
          </ac:grpSpMkLst>
        </pc:grpChg>
        <pc:grpChg chg="add mod">
          <ac:chgData name="한 채빈" userId="98805702d66fc88f" providerId="LiveId" clId="{5C7C02F3-C261-422E-B33C-D734DAF2131D}" dt="2022-06-06T10:18:16.100" v="4743" actId="1076"/>
          <ac:grpSpMkLst>
            <pc:docMk/>
            <pc:sldMk cId="0" sldId="260"/>
            <ac:grpSpMk id="128" creationId="{6F28D072-B2BB-A26F-FC52-12C017BFDFB6}"/>
          </ac:grpSpMkLst>
        </pc:grpChg>
        <pc:grpChg chg="add del mod">
          <ac:chgData name="한 채빈" userId="98805702d66fc88f" providerId="LiveId" clId="{5C7C02F3-C261-422E-B33C-D734DAF2131D}" dt="2022-06-06T10:18:48.360" v="4746" actId="478"/>
          <ac:grpSpMkLst>
            <pc:docMk/>
            <pc:sldMk cId="0" sldId="260"/>
            <ac:grpSpMk id="130" creationId="{C31F9C4F-FC67-3169-2B97-4BBBD1DD369F}"/>
          </ac:grpSpMkLst>
        </pc:grpChg>
        <pc:grpChg chg="add mod">
          <ac:chgData name="한 채빈" userId="98805702d66fc88f" providerId="LiveId" clId="{5C7C02F3-C261-422E-B33C-D734DAF2131D}" dt="2022-06-06T10:17:52.987" v="4737"/>
          <ac:grpSpMkLst>
            <pc:docMk/>
            <pc:sldMk cId="0" sldId="260"/>
            <ac:grpSpMk id="138" creationId="{4C39094A-841C-0B8F-1635-899D0A48488B}"/>
          </ac:grpSpMkLst>
        </pc:grpChg>
        <pc:grpChg chg="add mod">
          <ac:chgData name="한 채빈" userId="98805702d66fc88f" providerId="LiveId" clId="{5C7C02F3-C261-422E-B33C-D734DAF2131D}" dt="2022-06-06T10:18:56.955" v="4748" actId="1076"/>
          <ac:grpSpMkLst>
            <pc:docMk/>
            <pc:sldMk cId="0" sldId="260"/>
            <ac:grpSpMk id="140" creationId="{039FC10C-D12A-5C5C-5831-63C908DAEDE9}"/>
          </ac:grpSpMkLst>
        </pc:grpChg>
        <pc:grpChg chg="mod">
          <ac:chgData name="한 채빈" userId="98805702d66fc88f" providerId="LiveId" clId="{5C7C02F3-C261-422E-B33C-D734DAF2131D}" dt="2022-06-06T10:17:57.087" v="4739" actId="1076"/>
          <ac:grpSpMkLst>
            <pc:docMk/>
            <pc:sldMk cId="0" sldId="260"/>
            <ac:grpSpMk id="102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52.480" v="4736" actId="478"/>
          <ac:grpSpMkLst>
            <pc:docMk/>
            <pc:sldMk cId="0" sldId="260"/>
            <ac:grpSpMk id="102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52.480" v="4736" actId="478"/>
          <ac:grpSpMkLst>
            <pc:docMk/>
            <pc:sldMk cId="0" sldId="260"/>
            <ac:grpSpMk id="102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52.480" v="4736" actId="478"/>
          <ac:grpSpMkLst>
            <pc:docMk/>
            <pc:sldMk cId="0" sldId="260"/>
            <ac:grpSpMk id="102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52.480" v="4736" actId="478"/>
          <ac:grpSpMkLst>
            <pc:docMk/>
            <pc:sldMk cId="0" sldId="260"/>
            <ac:grpSpMk id="1029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52.480" v="4736" actId="478"/>
          <ac:grpSpMkLst>
            <pc:docMk/>
            <pc:sldMk cId="0" sldId="260"/>
            <ac:grpSpMk id="1030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52.480" v="4736" actId="478"/>
          <ac:grpSpMkLst>
            <pc:docMk/>
            <pc:sldMk cId="0" sldId="260"/>
            <ac:grpSpMk id="1031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52.480" v="4736" actId="478"/>
          <ac:grpSpMkLst>
            <pc:docMk/>
            <pc:sldMk cId="0" sldId="260"/>
            <ac:grpSpMk id="103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52.480" v="4736" actId="478"/>
          <ac:grpSpMkLst>
            <pc:docMk/>
            <pc:sldMk cId="0" sldId="260"/>
            <ac:grpSpMk id="1033" creationId="{00000000-0000-0000-0000-000000000000}"/>
          </ac:grpSpMkLst>
        </pc:grpChg>
        <pc:picChg chg="mod">
          <ac:chgData name="한 채빈" userId="98805702d66fc88f" providerId="LiveId" clId="{5C7C02F3-C261-422E-B33C-D734DAF2131D}" dt="2022-06-06T10:17:50.558" v="4734"/>
          <ac:picMkLst>
            <pc:docMk/>
            <pc:sldMk cId="0" sldId="260"/>
            <ac:picMk id="72" creationId="{5A927902-D0BF-7AEF-96FF-2FF7C3EF2D64}"/>
          </ac:picMkLst>
        </pc:picChg>
        <pc:picChg chg="mod">
          <ac:chgData name="한 채빈" userId="98805702d66fc88f" providerId="LiveId" clId="{5C7C02F3-C261-422E-B33C-D734DAF2131D}" dt="2022-06-06T10:17:50.558" v="4734"/>
          <ac:picMkLst>
            <pc:docMk/>
            <pc:sldMk cId="0" sldId="260"/>
            <ac:picMk id="74" creationId="{E60AAD0A-2B26-533F-A887-D2E13331776D}"/>
          </ac:picMkLst>
        </pc:picChg>
        <pc:picChg chg="mod">
          <ac:chgData name="한 채빈" userId="98805702d66fc88f" providerId="LiveId" clId="{5C7C02F3-C261-422E-B33C-D734DAF2131D}" dt="2022-06-06T10:17:50.558" v="4734"/>
          <ac:picMkLst>
            <pc:docMk/>
            <pc:sldMk cId="0" sldId="260"/>
            <ac:picMk id="76" creationId="{700FFAE0-77DA-FF10-E6F2-77A62649B8B6}"/>
          </ac:picMkLst>
        </pc:picChg>
        <pc:picChg chg="mod">
          <ac:chgData name="한 채빈" userId="98805702d66fc88f" providerId="LiveId" clId="{5C7C02F3-C261-422E-B33C-D734DAF2131D}" dt="2022-06-06T10:17:50.558" v="4734"/>
          <ac:picMkLst>
            <pc:docMk/>
            <pc:sldMk cId="0" sldId="260"/>
            <ac:picMk id="78" creationId="{3F4E119B-56CF-D1BB-314D-6D1110DEF871}"/>
          </ac:picMkLst>
        </pc:picChg>
        <pc:picChg chg="mod">
          <ac:chgData name="한 채빈" userId="98805702d66fc88f" providerId="LiveId" clId="{5C7C02F3-C261-422E-B33C-D734DAF2131D}" dt="2022-06-06T10:17:50.558" v="4734"/>
          <ac:picMkLst>
            <pc:docMk/>
            <pc:sldMk cId="0" sldId="260"/>
            <ac:picMk id="80" creationId="{E23CC899-A4E4-F7D8-F2F8-7F597CFAE802}"/>
          </ac:picMkLst>
        </pc:picChg>
        <pc:picChg chg="mod">
          <ac:chgData name="한 채빈" userId="98805702d66fc88f" providerId="LiveId" clId="{5C7C02F3-C261-422E-B33C-D734DAF2131D}" dt="2022-06-06T10:17:50.558" v="4734"/>
          <ac:picMkLst>
            <pc:docMk/>
            <pc:sldMk cId="0" sldId="260"/>
            <ac:picMk id="82" creationId="{81F90E08-746D-3A6A-6D7E-15E0EAF6A135}"/>
          </ac:picMkLst>
        </pc:picChg>
        <pc:picChg chg="mod">
          <ac:chgData name="한 채빈" userId="98805702d66fc88f" providerId="LiveId" clId="{5C7C02F3-C261-422E-B33C-D734DAF2131D}" dt="2022-06-06T10:17:50.558" v="4734"/>
          <ac:picMkLst>
            <pc:docMk/>
            <pc:sldMk cId="0" sldId="260"/>
            <ac:picMk id="119" creationId="{79CA1247-22F9-C963-D8D5-104E4CBED117}"/>
          </ac:picMkLst>
        </pc:picChg>
        <pc:picChg chg="mod">
          <ac:chgData name="한 채빈" userId="98805702d66fc88f" providerId="LiveId" clId="{5C7C02F3-C261-422E-B33C-D734DAF2131D}" dt="2022-06-06T10:17:52.987" v="4737"/>
          <ac:picMkLst>
            <pc:docMk/>
            <pc:sldMk cId="0" sldId="260"/>
            <ac:picMk id="121" creationId="{27DBF8B3-F06D-F7B6-42DB-1967D90B27CA}"/>
          </ac:picMkLst>
        </pc:picChg>
        <pc:picChg chg="mod">
          <ac:chgData name="한 채빈" userId="98805702d66fc88f" providerId="LiveId" clId="{5C7C02F3-C261-422E-B33C-D734DAF2131D}" dt="2022-06-06T10:17:52.987" v="4737"/>
          <ac:picMkLst>
            <pc:docMk/>
            <pc:sldMk cId="0" sldId="260"/>
            <ac:picMk id="123" creationId="{1F042A75-BA24-FF5B-A6FA-40E6F9852F1D}"/>
          </ac:picMkLst>
        </pc:picChg>
        <pc:picChg chg="mod">
          <ac:chgData name="한 채빈" userId="98805702d66fc88f" providerId="LiveId" clId="{5C7C02F3-C261-422E-B33C-D734DAF2131D}" dt="2022-06-06T10:17:52.987" v="4737"/>
          <ac:picMkLst>
            <pc:docMk/>
            <pc:sldMk cId="0" sldId="260"/>
            <ac:picMk id="125" creationId="{B2368CEE-C5AE-ED28-2783-3E9DEE1C926A}"/>
          </ac:picMkLst>
        </pc:picChg>
        <pc:picChg chg="mod">
          <ac:chgData name="한 채빈" userId="98805702d66fc88f" providerId="LiveId" clId="{5C7C02F3-C261-422E-B33C-D734DAF2131D}" dt="2022-06-06T10:17:52.987" v="4737"/>
          <ac:picMkLst>
            <pc:docMk/>
            <pc:sldMk cId="0" sldId="260"/>
            <ac:picMk id="127" creationId="{AF18EE5B-9611-B9F2-C97C-24C241481A7E}"/>
          </ac:picMkLst>
        </pc:picChg>
        <pc:picChg chg="mod">
          <ac:chgData name="한 채빈" userId="98805702d66fc88f" providerId="LiveId" clId="{5C7C02F3-C261-422E-B33C-D734DAF2131D}" dt="2022-06-06T10:17:52.987" v="4737"/>
          <ac:picMkLst>
            <pc:docMk/>
            <pc:sldMk cId="0" sldId="260"/>
            <ac:picMk id="129" creationId="{D8EBC95E-FB04-141F-06B4-3607EB1D1283}"/>
          </ac:picMkLst>
        </pc:picChg>
        <pc:picChg chg="mod">
          <ac:chgData name="한 채빈" userId="98805702d66fc88f" providerId="LiveId" clId="{5C7C02F3-C261-422E-B33C-D734DAF2131D}" dt="2022-06-06T10:18:19.939" v="4744"/>
          <ac:picMkLst>
            <pc:docMk/>
            <pc:sldMk cId="0" sldId="260"/>
            <ac:picMk id="131" creationId="{798F39FD-0CAA-B4FD-4033-293C82C14493}"/>
          </ac:picMkLst>
        </pc:picChg>
        <pc:picChg chg="mod">
          <ac:chgData name="한 채빈" userId="98805702d66fc88f" providerId="LiveId" clId="{5C7C02F3-C261-422E-B33C-D734DAF2131D}" dt="2022-06-06T10:17:52.987" v="4737"/>
          <ac:picMkLst>
            <pc:docMk/>
            <pc:sldMk cId="0" sldId="260"/>
            <ac:picMk id="139" creationId="{E93CF2A6-83CB-2BD7-FDE5-11DC23182723}"/>
          </ac:picMkLst>
        </pc:picChg>
        <pc:picChg chg="mod">
          <ac:chgData name="한 채빈" userId="98805702d66fc88f" providerId="LiveId" clId="{5C7C02F3-C261-422E-B33C-D734DAF2131D}" dt="2022-06-06T10:18:48.759" v="4747"/>
          <ac:picMkLst>
            <pc:docMk/>
            <pc:sldMk cId="0" sldId="260"/>
            <ac:picMk id="141" creationId="{C9E0E069-0CC2-18E6-9776-983AF2283CCA}"/>
          </ac:picMkLst>
        </pc:picChg>
      </pc:sldChg>
      <pc:sldChg chg="addSp delSp modSp mod">
        <pc:chgData name="한 채빈" userId="98805702d66fc88f" providerId="LiveId" clId="{5C7C02F3-C261-422E-B33C-D734DAF2131D}" dt="2022-06-06T10:26:49.052" v="4898" actId="1076"/>
        <pc:sldMkLst>
          <pc:docMk/>
          <pc:sldMk cId="0" sldId="261"/>
        </pc:sldMkLst>
        <pc:spChg chg="mod">
          <ac:chgData name="한 채빈" userId="98805702d66fc88f" providerId="LiveId" clId="{5C7C02F3-C261-422E-B33C-D734DAF2131D}" dt="2022-06-03T16:27:10.415" v="755" actId="1076"/>
          <ac:spMkLst>
            <pc:docMk/>
            <pc:sldMk cId="0" sldId="261"/>
            <ac:spMk id="2" creationId="{14A6983C-DE7E-4C6A-89AB-C617A5CB1142}"/>
          </ac:spMkLst>
        </pc:spChg>
        <pc:spChg chg="add mod">
          <ac:chgData name="한 채빈" userId="98805702d66fc88f" providerId="LiveId" clId="{5C7C02F3-C261-422E-B33C-D734DAF2131D}" dt="2022-06-04T09:21:26.163" v="2104" actId="2085"/>
          <ac:spMkLst>
            <pc:docMk/>
            <pc:sldMk cId="0" sldId="261"/>
            <ac:spMk id="5" creationId="{17C5C093-ED67-56C8-95E0-CADBAF84901B}"/>
          </ac:spMkLst>
        </pc:spChg>
        <pc:spChg chg="mod">
          <ac:chgData name="한 채빈" userId="98805702d66fc88f" providerId="LiveId" clId="{5C7C02F3-C261-422E-B33C-D734DAF2131D}" dt="2022-06-02T16:04:04.294" v="321" actId="1076"/>
          <ac:spMkLst>
            <pc:docMk/>
            <pc:sldMk cId="0" sldId="261"/>
            <ac:spMk id="14" creationId="{022C866A-AA65-5818-84EE-85A4462019D3}"/>
          </ac:spMkLst>
        </pc:spChg>
        <pc:spChg chg="add mod">
          <ac:chgData name="한 채빈" userId="98805702d66fc88f" providerId="LiveId" clId="{5C7C02F3-C261-422E-B33C-D734DAF2131D}" dt="2022-06-02T16:09:13.938" v="436"/>
          <ac:spMkLst>
            <pc:docMk/>
            <pc:sldMk cId="0" sldId="261"/>
            <ac:spMk id="15" creationId="{2071DC26-1BFD-AAD3-19E7-87B6C514AC35}"/>
          </ac:spMkLst>
        </pc:spChg>
        <pc:spChg chg="add mod">
          <ac:chgData name="한 채빈" userId="98805702d66fc88f" providerId="LiveId" clId="{5C7C02F3-C261-422E-B33C-D734DAF2131D}" dt="2022-06-02T16:09:15.184" v="438"/>
          <ac:spMkLst>
            <pc:docMk/>
            <pc:sldMk cId="0" sldId="261"/>
            <ac:spMk id="17" creationId="{13DF419D-3B12-7A7C-CAE3-636E03D52E54}"/>
          </ac:spMkLst>
        </pc:spChg>
        <pc:spChg chg="add mod">
          <ac:chgData name="한 채빈" userId="98805702d66fc88f" providerId="LiveId" clId="{5C7C02F3-C261-422E-B33C-D734DAF2131D}" dt="2022-06-04T15:42:37.770" v="2576" actId="1076"/>
          <ac:spMkLst>
            <pc:docMk/>
            <pc:sldMk cId="0" sldId="261"/>
            <ac:spMk id="18" creationId="{048C0EED-3ADF-4D16-71C9-483DC33897BC}"/>
          </ac:spMkLst>
        </pc:spChg>
        <pc:spChg chg="add mod">
          <ac:chgData name="한 채빈" userId="98805702d66fc88f" providerId="LiveId" clId="{5C7C02F3-C261-422E-B33C-D734DAF2131D}" dt="2022-06-02T16:12:00.766" v="524" actId="688"/>
          <ac:spMkLst>
            <pc:docMk/>
            <pc:sldMk cId="0" sldId="261"/>
            <ac:spMk id="19" creationId="{F1C41B71-CF12-43B5-705C-B6CED0CF77AC}"/>
          </ac:spMkLst>
        </pc:spChg>
        <pc:spChg chg="add mod">
          <ac:chgData name="한 채빈" userId="98805702d66fc88f" providerId="LiveId" clId="{5C7C02F3-C261-422E-B33C-D734DAF2131D}" dt="2022-06-02T16:12:46.058" v="564" actId="688"/>
          <ac:spMkLst>
            <pc:docMk/>
            <pc:sldMk cId="0" sldId="261"/>
            <ac:spMk id="21" creationId="{8F22E842-AA02-10FD-65D9-4AD30FDCA0EF}"/>
          </ac:spMkLst>
        </pc:spChg>
        <pc:spChg chg="add mod">
          <ac:chgData name="한 채빈" userId="98805702d66fc88f" providerId="LiveId" clId="{5C7C02F3-C261-422E-B33C-D734DAF2131D}" dt="2022-06-04T09:03:17.601" v="1462" actId="1035"/>
          <ac:spMkLst>
            <pc:docMk/>
            <pc:sldMk cId="0" sldId="261"/>
            <ac:spMk id="24" creationId="{DDCCC553-977B-0C44-B4F0-21A34C9A9F19}"/>
          </ac:spMkLst>
        </pc:spChg>
        <pc:spChg chg="mod">
          <ac:chgData name="한 채빈" userId="98805702d66fc88f" providerId="LiveId" clId="{5C7C02F3-C261-422E-B33C-D734DAF2131D}" dt="2022-06-04T15:42:39.354" v="2577" actId="1076"/>
          <ac:spMkLst>
            <pc:docMk/>
            <pc:sldMk cId="0" sldId="261"/>
            <ac:spMk id="28" creationId="{CEF4B3AB-2BE9-CC8B-212E-097A3C84977E}"/>
          </ac:spMkLst>
        </pc:spChg>
        <pc:spChg chg="mod">
          <ac:chgData name="한 채빈" userId="98805702d66fc88f" providerId="LiveId" clId="{5C7C02F3-C261-422E-B33C-D734DAF2131D}" dt="2022-06-02T16:01:24.161" v="310" actId="1076"/>
          <ac:spMkLst>
            <pc:docMk/>
            <pc:sldMk cId="0" sldId="261"/>
            <ac:spMk id="50" creationId="{1F1C1D26-906E-52E4-4D4C-EE6A169859CF}"/>
          </ac:spMkLst>
        </pc:spChg>
        <pc:spChg chg="add del">
          <ac:chgData name="한 채빈" userId="98805702d66fc88f" providerId="LiveId" clId="{5C7C02F3-C261-422E-B33C-D734DAF2131D}" dt="2022-06-04T09:01:19.408" v="1370" actId="478"/>
          <ac:spMkLst>
            <pc:docMk/>
            <pc:sldMk cId="0" sldId="261"/>
            <ac:spMk id="52" creationId="{3EF2EE7F-7718-BD88-E037-86A58C63E6CD}"/>
          </ac:spMkLst>
        </pc:spChg>
        <pc:spChg chg="add mod">
          <ac:chgData name="한 채빈" userId="98805702d66fc88f" providerId="LiveId" clId="{5C7C02F3-C261-422E-B33C-D734DAF2131D}" dt="2022-06-02T16:08:14.824" v="382" actId="571"/>
          <ac:spMkLst>
            <pc:docMk/>
            <pc:sldMk cId="0" sldId="261"/>
            <ac:spMk id="53" creationId="{AC4E7B2E-B9BC-2EB1-8CC8-BB841E1E0BE6}"/>
          </ac:spMkLst>
        </pc:spChg>
        <pc:spChg chg="add mod">
          <ac:chgData name="한 채빈" userId="98805702d66fc88f" providerId="LiveId" clId="{5C7C02F3-C261-422E-B33C-D734DAF2131D}" dt="2022-06-02T16:09:10.420" v="434" actId="2711"/>
          <ac:spMkLst>
            <pc:docMk/>
            <pc:sldMk cId="0" sldId="261"/>
            <ac:spMk id="54" creationId="{AFDB893F-0A85-736C-3456-5E9847072450}"/>
          </ac:spMkLst>
        </pc:spChg>
        <pc:spChg chg="add mod">
          <ac:chgData name="한 채빈" userId="98805702d66fc88f" providerId="LiveId" clId="{5C7C02F3-C261-422E-B33C-D734DAF2131D}" dt="2022-06-04T09:21:37.947" v="2106" actId="2085"/>
          <ac:spMkLst>
            <pc:docMk/>
            <pc:sldMk cId="0" sldId="261"/>
            <ac:spMk id="55" creationId="{DAA094A9-687C-19E8-D085-C357FE322D3F}"/>
          </ac:spMkLst>
        </pc:spChg>
        <pc:spChg chg="add mod">
          <ac:chgData name="한 채빈" userId="98805702d66fc88f" providerId="LiveId" clId="{5C7C02F3-C261-422E-B33C-D734DAF2131D}" dt="2022-06-04T15:42:37.770" v="2576" actId="1076"/>
          <ac:spMkLst>
            <pc:docMk/>
            <pc:sldMk cId="0" sldId="261"/>
            <ac:spMk id="58" creationId="{80508071-3579-E3A6-F237-A7096F1D200D}"/>
          </ac:spMkLst>
        </pc:spChg>
        <pc:spChg chg="add mod">
          <ac:chgData name="한 채빈" userId="98805702d66fc88f" providerId="LiveId" clId="{5C7C02F3-C261-422E-B33C-D734DAF2131D}" dt="2022-06-02T16:11:23.446" v="503" actId="571"/>
          <ac:spMkLst>
            <pc:docMk/>
            <pc:sldMk cId="0" sldId="261"/>
            <ac:spMk id="58" creationId="{9389D07B-4112-9ABA-1372-1430ECDBC708}"/>
          </ac:spMkLst>
        </pc:spChg>
        <pc:spChg chg="add mod">
          <ac:chgData name="한 채빈" userId="98805702d66fc88f" providerId="LiveId" clId="{5C7C02F3-C261-422E-B33C-D734DAF2131D}" dt="2022-06-02T16:11:52.310" v="520" actId="1076"/>
          <ac:spMkLst>
            <pc:docMk/>
            <pc:sldMk cId="0" sldId="261"/>
            <ac:spMk id="59" creationId="{96AE4383-9B8D-C0B7-CC76-8D34E85D415A}"/>
          </ac:spMkLst>
        </pc:spChg>
        <pc:spChg chg="add mod">
          <ac:chgData name="한 채빈" userId="98805702d66fc88f" providerId="LiveId" clId="{5C7C02F3-C261-422E-B33C-D734DAF2131D}" dt="2022-06-02T16:13:18.104" v="610" actId="1037"/>
          <ac:spMkLst>
            <pc:docMk/>
            <pc:sldMk cId="0" sldId="261"/>
            <ac:spMk id="61" creationId="{B272460E-0B2B-B8AF-E7CD-456A2BA8412E}"/>
          </ac:spMkLst>
        </pc:spChg>
        <pc:spChg chg="add mod">
          <ac:chgData name="한 채빈" userId="98805702d66fc88f" providerId="LiveId" clId="{5C7C02F3-C261-422E-B33C-D734DAF2131D}" dt="2022-06-06T10:26:49.052" v="4898" actId="1076"/>
          <ac:spMkLst>
            <pc:docMk/>
            <pc:sldMk cId="0" sldId="261"/>
            <ac:spMk id="67" creationId="{40E77519-2C3F-F783-C9A5-A69EDE5F8E33}"/>
          </ac:spMkLst>
        </pc:spChg>
        <pc:spChg chg="add mod ord">
          <ac:chgData name="한 채빈" userId="98805702d66fc88f" providerId="LiveId" clId="{5C7C02F3-C261-422E-B33C-D734DAF2131D}" dt="2022-06-06T10:26:49.052" v="4898" actId="1076"/>
          <ac:spMkLst>
            <pc:docMk/>
            <pc:sldMk cId="0" sldId="261"/>
            <ac:spMk id="68" creationId="{DA6D93D6-4D25-650A-C8E3-B7F257CF5F33}"/>
          </ac:spMkLst>
        </pc:spChg>
        <pc:spChg chg="add mod">
          <ac:chgData name="한 채빈" userId="98805702d66fc88f" providerId="LiveId" clId="{5C7C02F3-C261-422E-B33C-D734DAF2131D}" dt="2022-06-06T10:26:49.052" v="4898" actId="1076"/>
          <ac:spMkLst>
            <pc:docMk/>
            <pc:sldMk cId="0" sldId="261"/>
            <ac:spMk id="69" creationId="{E509DFA1-50A1-F103-379F-F989FABF0BBF}"/>
          </ac:spMkLst>
        </pc:spChg>
        <pc:spChg chg="add mod">
          <ac:chgData name="한 채빈" userId="98805702d66fc88f" providerId="LiveId" clId="{5C7C02F3-C261-422E-B33C-D734DAF2131D}" dt="2022-06-06T10:26:49.052" v="4898" actId="1076"/>
          <ac:spMkLst>
            <pc:docMk/>
            <pc:sldMk cId="0" sldId="261"/>
            <ac:spMk id="70" creationId="{2E2608D7-1F6D-4221-D400-435F4278039B}"/>
          </ac:spMkLst>
        </pc:spChg>
        <pc:spChg chg="add mod">
          <ac:chgData name="한 채빈" userId="98805702d66fc88f" providerId="LiveId" clId="{5C7C02F3-C261-422E-B33C-D734DAF2131D}" dt="2022-06-06T10:26:49.052" v="4898" actId="1076"/>
          <ac:spMkLst>
            <pc:docMk/>
            <pc:sldMk cId="0" sldId="261"/>
            <ac:spMk id="75" creationId="{D7A60230-A73B-0AAF-B9D1-3C66B580A606}"/>
          </ac:spMkLst>
        </pc:spChg>
        <pc:spChg chg="mod">
          <ac:chgData name="한 채빈" userId="98805702d66fc88f" providerId="LiveId" clId="{5C7C02F3-C261-422E-B33C-D734DAF2131D}" dt="2022-06-06T10:26:35.147" v="4895" actId="1076"/>
          <ac:spMkLst>
            <pc:docMk/>
            <pc:sldMk cId="0" sldId="261"/>
            <ac:spMk id="77" creationId="{00000000-0000-0000-0000-000000000000}"/>
          </ac:spMkLst>
        </pc:spChg>
        <pc:spChg chg="add mod">
          <ac:chgData name="한 채빈" userId="98805702d66fc88f" providerId="LiveId" clId="{5C7C02F3-C261-422E-B33C-D734DAF2131D}" dt="2022-06-06T10:26:49.052" v="4898" actId="1076"/>
          <ac:spMkLst>
            <pc:docMk/>
            <pc:sldMk cId="0" sldId="261"/>
            <ac:spMk id="82" creationId="{5E22F5F8-E900-0691-9FF2-FF653152A884}"/>
          </ac:spMkLst>
        </pc:spChg>
        <pc:spChg chg="del">
          <ac:chgData name="한 채빈" userId="98805702d66fc88f" providerId="LiveId" clId="{5C7C02F3-C261-422E-B33C-D734DAF2131D}" dt="2022-06-06T10:20:15.857" v="4769" actId="478"/>
          <ac:spMkLst>
            <pc:docMk/>
            <pc:sldMk cId="0" sldId="261"/>
            <ac:spMk id="96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15.857" v="4769" actId="478"/>
          <ac:spMkLst>
            <pc:docMk/>
            <pc:sldMk cId="0" sldId="261"/>
            <ac:spMk id="97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15.857" v="4769" actId="478"/>
          <ac:spMkLst>
            <pc:docMk/>
            <pc:sldMk cId="0" sldId="261"/>
            <ac:spMk id="98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15.857" v="4769" actId="478"/>
          <ac:spMkLst>
            <pc:docMk/>
            <pc:sldMk cId="0" sldId="261"/>
            <ac:spMk id="9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15.857" v="4769" actId="478"/>
          <ac:spMkLst>
            <pc:docMk/>
            <pc:sldMk cId="0" sldId="261"/>
            <ac:spMk id="10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15.857" v="4769" actId="478"/>
          <ac:spMkLst>
            <pc:docMk/>
            <pc:sldMk cId="0" sldId="261"/>
            <ac:spMk id="10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15.857" v="4769" actId="478"/>
          <ac:spMkLst>
            <pc:docMk/>
            <pc:sldMk cId="0" sldId="261"/>
            <ac:spMk id="105" creationId="{00000000-0000-0000-0000-000000000000}"/>
          </ac:spMkLst>
        </pc:spChg>
        <pc:grpChg chg="add mod">
          <ac:chgData name="한 채빈" userId="98805702d66fc88f" providerId="LiveId" clId="{5C7C02F3-C261-422E-B33C-D734DAF2131D}" dt="2022-06-06T10:26:49.052" v="4898" actId="1076"/>
          <ac:grpSpMkLst>
            <pc:docMk/>
            <pc:sldMk cId="0" sldId="261"/>
            <ac:grpSpMk id="60" creationId="{31F9F4F6-A152-E350-25D0-FEAF128BE04C}"/>
          </ac:grpSpMkLst>
        </pc:grpChg>
        <pc:grpChg chg="add mod">
          <ac:chgData name="한 채빈" userId="98805702d66fc88f" providerId="LiveId" clId="{5C7C02F3-C261-422E-B33C-D734DAF2131D}" dt="2022-06-06T10:26:49.052" v="4898" actId="1076"/>
          <ac:grpSpMkLst>
            <pc:docMk/>
            <pc:sldMk cId="0" sldId="261"/>
            <ac:grpSpMk id="63" creationId="{CDAF9B31-78C1-FB00-AB37-9C72B2A06504}"/>
          </ac:grpSpMkLst>
        </pc:grpChg>
        <pc:grpChg chg="add mod">
          <ac:chgData name="한 채빈" userId="98805702d66fc88f" providerId="LiveId" clId="{5C7C02F3-C261-422E-B33C-D734DAF2131D}" dt="2022-06-06T10:26:49.052" v="4898" actId="1076"/>
          <ac:grpSpMkLst>
            <pc:docMk/>
            <pc:sldMk cId="0" sldId="261"/>
            <ac:grpSpMk id="65" creationId="{48A7E08D-B5F7-EEE4-2557-1E94B4DD6D26}"/>
          </ac:grpSpMkLst>
        </pc:grpChg>
        <pc:grpChg chg="add mod ord">
          <ac:chgData name="한 채빈" userId="98805702d66fc88f" providerId="LiveId" clId="{5C7C02F3-C261-422E-B33C-D734DAF2131D}" dt="2022-06-06T10:26:49.052" v="4898" actId="1076"/>
          <ac:grpSpMkLst>
            <pc:docMk/>
            <pc:sldMk cId="0" sldId="261"/>
            <ac:grpSpMk id="71" creationId="{7F17E600-D1D3-13C7-1D3D-E4B821B7C37C}"/>
          </ac:grpSpMkLst>
        </pc:grpChg>
        <pc:grpChg chg="add mod">
          <ac:chgData name="한 채빈" userId="98805702d66fc88f" providerId="LiveId" clId="{5C7C02F3-C261-422E-B33C-D734DAF2131D}" dt="2022-06-06T10:26:49.052" v="4898" actId="1076"/>
          <ac:grpSpMkLst>
            <pc:docMk/>
            <pc:sldMk cId="0" sldId="261"/>
            <ac:grpSpMk id="73" creationId="{1054DB16-0CFB-B58D-86DA-563032D7A3DF}"/>
          </ac:grpSpMkLst>
        </pc:grpChg>
        <pc:grpChg chg="add mod">
          <ac:chgData name="한 채빈" userId="98805702d66fc88f" providerId="LiveId" clId="{5C7C02F3-C261-422E-B33C-D734DAF2131D}" dt="2022-06-06T10:26:49.052" v="4898" actId="1076"/>
          <ac:grpSpMkLst>
            <pc:docMk/>
            <pc:sldMk cId="0" sldId="261"/>
            <ac:grpSpMk id="78" creationId="{719FB107-0613-F737-BD94-DD44A4A8B017}"/>
          </ac:grpSpMkLst>
        </pc:grpChg>
        <pc:grpChg chg="add mod">
          <ac:chgData name="한 채빈" userId="98805702d66fc88f" providerId="LiveId" clId="{5C7C02F3-C261-422E-B33C-D734DAF2131D}" dt="2022-06-06T10:26:49.052" v="4898" actId="1076"/>
          <ac:grpSpMkLst>
            <pc:docMk/>
            <pc:sldMk cId="0" sldId="261"/>
            <ac:grpSpMk id="80" creationId="{7ED5F280-E8C0-ED35-775C-9FD6C2C42937}"/>
          </ac:grpSpMkLst>
        </pc:grpChg>
        <pc:grpChg chg="del">
          <ac:chgData name="한 채빈" userId="98805702d66fc88f" providerId="LiveId" clId="{5C7C02F3-C261-422E-B33C-D734DAF2131D}" dt="2022-06-06T10:20:15.857" v="4769" actId="478"/>
          <ac:grpSpMkLst>
            <pc:docMk/>
            <pc:sldMk cId="0" sldId="261"/>
            <ac:grpSpMk id="102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15.857" v="4769" actId="478"/>
          <ac:grpSpMkLst>
            <pc:docMk/>
            <pc:sldMk cId="0" sldId="261"/>
            <ac:grpSpMk id="1023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15.857" v="4769" actId="478"/>
          <ac:grpSpMkLst>
            <pc:docMk/>
            <pc:sldMk cId="0" sldId="261"/>
            <ac:grpSpMk id="102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15.857" v="4769" actId="478"/>
          <ac:grpSpMkLst>
            <pc:docMk/>
            <pc:sldMk cId="0" sldId="261"/>
            <ac:grpSpMk id="102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15.857" v="4769" actId="478"/>
          <ac:grpSpMkLst>
            <pc:docMk/>
            <pc:sldMk cId="0" sldId="261"/>
            <ac:grpSpMk id="102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15.857" v="4769" actId="478"/>
          <ac:grpSpMkLst>
            <pc:docMk/>
            <pc:sldMk cId="0" sldId="261"/>
            <ac:grpSpMk id="102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15.857" v="4769" actId="478"/>
          <ac:grpSpMkLst>
            <pc:docMk/>
            <pc:sldMk cId="0" sldId="261"/>
            <ac:grpSpMk id="102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15.857" v="4769" actId="478"/>
          <ac:grpSpMkLst>
            <pc:docMk/>
            <pc:sldMk cId="0" sldId="261"/>
            <ac:grpSpMk id="1029" creationId="{00000000-0000-0000-0000-000000000000}"/>
          </ac:grpSpMkLst>
        </pc:grpChg>
        <pc:picChg chg="del mod">
          <ac:chgData name="한 채빈" userId="98805702d66fc88f" providerId="LiveId" clId="{5C7C02F3-C261-422E-B33C-D734DAF2131D}" dt="2022-06-04T15:28:33.479" v="2335" actId="478"/>
          <ac:picMkLst>
            <pc:docMk/>
            <pc:sldMk cId="0" sldId="261"/>
            <ac:picMk id="4" creationId="{CDBCF657-A3D5-C665-5027-5C81FF43041C}"/>
          </ac:picMkLst>
        </pc:picChg>
        <pc:picChg chg="mod">
          <ac:chgData name="한 채빈" userId="98805702d66fc88f" providerId="LiveId" clId="{5C7C02F3-C261-422E-B33C-D734DAF2131D}" dt="2022-06-06T10:20:16.272" v="4770"/>
          <ac:picMkLst>
            <pc:docMk/>
            <pc:sldMk cId="0" sldId="261"/>
            <ac:picMk id="62" creationId="{F41EF1D0-2CF4-3123-143E-C7E0C2B84FDA}"/>
          </ac:picMkLst>
        </pc:picChg>
        <pc:picChg chg="mod">
          <ac:chgData name="한 채빈" userId="98805702d66fc88f" providerId="LiveId" clId="{5C7C02F3-C261-422E-B33C-D734DAF2131D}" dt="2022-06-06T10:20:16.272" v="4770"/>
          <ac:picMkLst>
            <pc:docMk/>
            <pc:sldMk cId="0" sldId="261"/>
            <ac:picMk id="64" creationId="{70FEBCB6-3B03-808D-4AD1-65CF55BEFBB0}"/>
          </ac:picMkLst>
        </pc:picChg>
        <pc:picChg chg="mod">
          <ac:chgData name="한 채빈" userId="98805702d66fc88f" providerId="LiveId" clId="{5C7C02F3-C261-422E-B33C-D734DAF2131D}" dt="2022-06-06T10:20:16.272" v="4770"/>
          <ac:picMkLst>
            <pc:docMk/>
            <pc:sldMk cId="0" sldId="261"/>
            <ac:picMk id="66" creationId="{CC9C7259-CEA6-C908-6D39-440AFF50EC4F}"/>
          </ac:picMkLst>
        </pc:picChg>
        <pc:picChg chg="mod">
          <ac:chgData name="한 채빈" userId="98805702d66fc88f" providerId="LiveId" clId="{5C7C02F3-C261-422E-B33C-D734DAF2131D}" dt="2022-06-06T10:20:16.272" v="4770"/>
          <ac:picMkLst>
            <pc:docMk/>
            <pc:sldMk cId="0" sldId="261"/>
            <ac:picMk id="72" creationId="{EC4FCDD6-6DA5-0ECA-F6F2-C9278D8D4121}"/>
          </ac:picMkLst>
        </pc:picChg>
        <pc:picChg chg="mod">
          <ac:chgData name="한 채빈" userId="98805702d66fc88f" providerId="LiveId" clId="{5C7C02F3-C261-422E-B33C-D734DAF2131D}" dt="2022-06-06T10:20:16.272" v="4770"/>
          <ac:picMkLst>
            <pc:docMk/>
            <pc:sldMk cId="0" sldId="261"/>
            <ac:picMk id="74" creationId="{0E41CABC-3939-9409-FDA0-A9072997EA63}"/>
          </ac:picMkLst>
        </pc:picChg>
        <pc:picChg chg="mod">
          <ac:chgData name="한 채빈" userId="98805702d66fc88f" providerId="LiveId" clId="{5C7C02F3-C261-422E-B33C-D734DAF2131D}" dt="2022-06-06T10:20:16.272" v="4770"/>
          <ac:picMkLst>
            <pc:docMk/>
            <pc:sldMk cId="0" sldId="261"/>
            <ac:picMk id="79" creationId="{2B46AB0A-8E9E-2062-8207-87B5D283E23D}"/>
          </ac:picMkLst>
        </pc:picChg>
        <pc:picChg chg="mod">
          <ac:chgData name="한 채빈" userId="98805702d66fc88f" providerId="LiveId" clId="{5C7C02F3-C261-422E-B33C-D734DAF2131D}" dt="2022-06-06T10:20:16.272" v="4770"/>
          <ac:picMkLst>
            <pc:docMk/>
            <pc:sldMk cId="0" sldId="261"/>
            <ac:picMk id="81" creationId="{AE38E28F-46F1-633A-34A7-0A20C13EE042}"/>
          </ac:picMkLst>
        </pc:picChg>
        <pc:cxnChg chg="add mod">
          <ac:chgData name="한 채빈" userId="98805702d66fc88f" providerId="LiveId" clId="{5C7C02F3-C261-422E-B33C-D734DAF2131D}" dt="2022-06-04T15:42:37.770" v="2576" actId="1076"/>
          <ac:cxnSpMkLst>
            <pc:docMk/>
            <pc:sldMk cId="0" sldId="261"/>
            <ac:cxnSpMk id="7" creationId="{CEE94D12-619C-13D3-B2E7-F30F8DB51179}"/>
          </ac:cxnSpMkLst>
        </pc:cxnChg>
        <pc:cxnChg chg="add mod">
          <ac:chgData name="한 채빈" userId="98805702d66fc88f" providerId="LiveId" clId="{5C7C02F3-C261-422E-B33C-D734DAF2131D}" dt="2022-06-04T09:03:49.941" v="1464" actId="108"/>
          <ac:cxnSpMkLst>
            <pc:docMk/>
            <pc:sldMk cId="0" sldId="261"/>
            <ac:cxnSpMk id="8" creationId="{123A9C76-86EB-6AEE-724F-29A8A9172C80}"/>
          </ac:cxnSpMkLst>
        </pc:cxnChg>
        <pc:cxnChg chg="add mod">
          <ac:chgData name="한 채빈" userId="98805702d66fc88f" providerId="LiveId" clId="{5C7C02F3-C261-422E-B33C-D734DAF2131D}" dt="2022-06-02T16:09:33.679" v="440" actId="339"/>
          <ac:cxnSpMkLst>
            <pc:docMk/>
            <pc:sldMk cId="0" sldId="261"/>
            <ac:cxnSpMk id="9" creationId="{D9E25E77-025A-14F3-CC28-DC85A52D8C54}"/>
          </ac:cxnSpMkLst>
        </pc:cxnChg>
        <pc:cxnChg chg="mod">
          <ac:chgData name="한 채빈" userId="98805702d66fc88f" providerId="LiveId" clId="{5C7C02F3-C261-422E-B33C-D734DAF2131D}" dt="2022-06-02T16:07:08.631" v="341" actId="13822"/>
          <ac:cxnSpMkLst>
            <pc:docMk/>
            <pc:sldMk cId="0" sldId="261"/>
            <ac:cxnSpMk id="11" creationId="{B01EAD5A-C7E2-BDA1-DC11-F1106487C5A3}"/>
          </ac:cxnSpMkLst>
        </pc:cxnChg>
        <pc:cxnChg chg="mod">
          <ac:chgData name="한 채빈" userId="98805702d66fc88f" providerId="LiveId" clId="{5C7C02F3-C261-422E-B33C-D734DAF2131D}" dt="2022-06-02T16:10:44.300" v="463" actId="1076"/>
          <ac:cxnSpMkLst>
            <pc:docMk/>
            <pc:sldMk cId="0" sldId="261"/>
            <ac:cxnSpMk id="20" creationId="{94BF1582-EB00-AD2C-BC22-4220416720ED}"/>
          </ac:cxnSpMkLst>
        </pc:cxnChg>
        <pc:cxnChg chg="mod">
          <ac:chgData name="한 채빈" userId="98805702d66fc88f" providerId="LiveId" clId="{5C7C02F3-C261-422E-B33C-D734DAF2131D}" dt="2022-06-02T16:10:52.015" v="469" actId="1076"/>
          <ac:cxnSpMkLst>
            <pc:docMk/>
            <pc:sldMk cId="0" sldId="261"/>
            <ac:cxnSpMk id="22" creationId="{55E26F50-55FD-C0C9-7A46-2941B7771171}"/>
          </ac:cxnSpMkLst>
        </pc:cxnChg>
        <pc:cxnChg chg="mod">
          <ac:chgData name="한 채빈" userId="98805702d66fc88f" providerId="LiveId" clId="{5C7C02F3-C261-422E-B33C-D734DAF2131D}" dt="2022-06-02T16:09:55.604" v="441" actId="339"/>
          <ac:cxnSpMkLst>
            <pc:docMk/>
            <pc:sldMk cId="0" sldId="261"/>
            <ac:cxnSpMk id="25" creationId="{FCF75FA2-B837-EA0C-8D19-1385BE5D6F3D}"/>
          </ac:cxnSpMkLst>
        </pc:cxnChg>
        <pc:cxnChg chg="mod">
          <ac:chgData name="한 채빈" userId="98805702d66fc88f" providerId="LiveId" clId="{5C7C02F3-C261-422E-B33C-D734DAF2131D}" dt="2022-06-02T16:07:08.631" v="341" actId="13822"/>
          <ac:cxnSpMkLst>
            <pc:docMk/>
            <pc:sldMk cId="0" sldId="261"/>
            <ac:cxnSpMk id="27" creationId="{A41A3BCC-932F-9E36-84FD-C13DD604BCCB}"/>
          </ac:cxnSpMkLst>
        </pc:cxnChg>
        <pc:cxnChg chg="mod">
          <ac:chgData name="한 채빈" userId="98805702d66fc88f" providerId="LiveId" clId="{5C7C02F3-C261-422E-B33C-D734DAF2131D}" dt="2022-06-04T15:42:37.770" v="2576" actId="1076"/>
          <ac:cxnSpMkLst>
            <pc:docMk/>
            <pc:sldMk cId="0" sldId="261"/>
            <ac:cxnSpMk id="30" creationId="{8D02F06B-B417-20B7-BD69-19D531425568}"/>
          </ac:cxnSpMkLst>
        </pc:cxnChg>
        <pc:cxnChg chg="del mod">
          <ac:chgData name="한 채빈" userId="98805702d66fc88f" providerId="LiveId" clId="{5C7C02F3-C261-422E-B33C-D734DAF2131D}" dt="2022-06-02T16:04:34.837" v="328" actId="478"/>
          <ac:cxnSpMkLst>
            <pc:docMk/>
            <pc:sldMk cId="0" sldId="261"/>
            <ac:cxnSpMk id="32" creationId="{9ED82B17-D0AD-10B1-783B-AD39B0659867}"/>
          </ac:cxnSpMkLst>
        </pc:cxnChg>
        <pc:cxnChg chg="mod">
          <ac:chgData name="한 채빈" userId="98805702d66fc88f" providerId="LiveId" clId="{5C7C02F3-C261-422E-B33C-D734DAF2131D}" dt="2022-06-02T16:07:08.631" v="341" actId="13822"/>
          <ac:cxnSpMkLst>
            <pc:docMk/>
            <pc:sldMk cId="0" sldId="261"/>
            <ac:cxnSpMk id="34" creationId="{9F346B27-E10C-39CB-D960-1CB622D1D468}"/>
          </ac:cxnSpMkLst>
        </pc:cxnChg>
        <pc:cxnChg chg="add del mod">
          <ac:chgData name="한 채빈" userId="98805702d66fc88f" providerId="LiveId" clId="{5C7C02F3-C261-422E-B33C-D734DAF2131D}" dt="2022-06-02T16:04:43.655" v="330" actId="478"/>
          <ac:cxnSpMkLst>
            <pc:docMk/>
            <pc:sldMk cId="0" sldId="261"/>
            <ac:cxnSpMk id="46" creationId="{95D60DC3-524C-CFB5-5E4F-B3E5C9F83143}"/>
          </ac:cxnSpMkLst>
        </pc:cxnChg>
        <pc:cxnChg chg="add mod">
          <ac:chgData name="한 채빈" userId="98805702d66fc88f" providerId="LiveId" clId="{5C7C02F3-C261-422E-B33C-D734DAF2131D}" dt="2022-06-04T09:03:44.089" v="1463" actId="108"/>
          <ac:cxnSpMkLst>
            <pc:docMk/>
            <pc:sldMk cId="0" sldId="261"/>
            <ac:cxnSpMk id="57" creationId="{40082D25-33C7-B282-CC1F-82890577551F}"/>
          </ac:cxnSpMkLst>
        </pc:cxnChg>
      </pc:sldChg>
      <pc:sldChg chg="modSp mod">
        <pc:chgData name="한 채빈" userId="98805702d66fc88f" providerId="LiveId" clId="{5C7C02F3-C261-422E-B33C-D734DAF2131D}" dt="2022-06-04T09:26:14.739" v="2124" actId="1076"/>
        <pc:sldMkLst>
          <pc:docMk/>
          <pc:sldMk cId="0" sldId="263"/>
        </pc:sldMkLst>
        <pc:picChg chg="mod">
          <ac:chgData name="한 채빈" userId="98805702d66fc88f" providerId="LiveId" clId="{5C7C02F3-C261-422E-B33C-D734DAF2131D}" dt="2022-06-04T09:26:14.739" v="2124" actId="1076"/>
          <ac:picMkLst>
            <pc:docMk/>
            <pc:sldMk cId="0" sldId="263"/>
            <ac:picMk id="2" creationId="{ED188A2D-44DB-3AA4-87C9-785C780FD169}"/>
          </ac:picMkLst>
        </pc:picChg>
      </pc:sldChg>
      <pc:sldChg chg="addSp modSp mod">
        <pc:chgData name="한 채빈" userId="98805702d66fc88f" providerId="LiveId" clId="{5C7C02F3-C261-422E-B33C-D734DAF2131D}" dt="2022-06-05T04:51:45.449" v="4182" actId="20577"/>
        <pc:sldMkLst>
          <pc:docMk/>
          <pc:sldMk cId="0" sldId="271"/>
        </pc:sldMkLst>
        <pc:spChg chg="add mod">
          <ac:chgData name="한 채빈" userId="98805702d66fc88f" providerId="LiveId" clId="{5C7C02F3-C261-422E-B33C-D734DAF2131D}" dt="2022-06-04T15:55:41.141" v="3346"/>
          <ac:spMkLst>
            <pc:docMk/>
            <pc:sldMk cId="0" sldId="271"/>
            <ac:spMk id="4" creationId="{3ABEFA09-443A-9A11-7422-7A28AAEC5AEA}"/>
          </ac:spMkLst>
        </pc:spChg>
        <pc:graphicFrameChg chg="mod modGraphic">
          <ac:chgData name="한 채빈" userId="98805702d66fc88f" providerId="LiveId" clId="{5C7C02F3-C261-422E-B33C-D734DAF2131D}" dt="2022-06-05T04:51:45.449" v="4182" actId="20577"/>
          <ac:graphicFrameMkLst>
            <pc:docMk/>
            <pc:sldMk cId="0" sldId="271"/>
            <ac:graphicFrameMk id="2" creationId="{00000000-0000-0000-0000-000000000000}"/>
          </ac:graphicFrameMkLst>
        </pc:graphicFrameChg>
        <pc:picChg chg="mod">
          <ac:chgData name="한 채빈" userId="98805702d66fc88f" providerId="LiveId" clId="{5C7C02F3-C261-422E-B33C-D734DAF2131D}" dt="2022-06-05T04:30:31.991" v="3936" actId="1076"/>
          <ac:picMkLst>
            <pc:docMk/>
            <pc:sldMk cId="0" sldId="271"/>
            <ac:picMk id="6" creationId="{02EDCA2F-1561-59D0-D455-A984B0F86F4A}"/>
          </ac:picMkLst>
        </pc:picChg>
      </pc:sldChg>
      <pc:sldChg chg="delSp modSp mod">
        <pc:chgData name="한 채빈" userId="98805702d66fc88f" providerId="LiveId" clId="{5C7C02F3-C261-422E-B33C-D734DAF2131D}" dt="2022-06-05T05:03:29.537" v="4502" actId="207"/>
        <pc:sldMkLst>
          <pc:docMk/>
          <pc:sldMk cId="0" sldId="272"/>
        </pc:sldMkLst>
        <pc:spChg chg="mod">
          <ac:chgData name="한 채빈" userId="98805702d66fc88f" providerId="LiveId" clId="{5C7C02F3-C261-422E-B33C-D734DAF2131D}" dt="2022-06-05T05:03:29.537" v="4502" actId="207"/>
          <ac:spMkLst>
            <pc:docMk/>
            <pc:sldMk cId="0" sldId="272"/>
            <ac:spMk id="5" creationId="{00000000-0000-0000-0000-000000000000}"/>
          </ac:spMkLst>
        </pc:spChg>
        <pc:spChg chg="del">
          <ac:chgData name="한 채빈" userId="98805702d66fc88f" providerId="LiveId" clId="{5C7C02F3-C261-422E-B33C-D734DAF2131D}" dt="2022-06-05T05:03:03.253" v="4499" actId="478"/>
          <ac:spMkLst>
            <pc:docMk/>
            <pc:sldMk cId="0" sldId="272"/>
            <ac:spMk id="45" creationId="{00000000-0000-0000-0000-000000000000}"/>
          </ac:spMkLst>
        </pc:spChg>
      </pc:sldChg>
      <pc:sldChg chg="del">
        <pc:chgData name="한 채빈" userId="98805702d66fc88f" providerId="LiveId" clId="{5C7C02F3-C261-422E-B33C-D734DAF2131D}" dt="2022-06-05T04:19:30.541" v="3831" actId="2696"/>
        <pc:sldMkLst>
          <pc:docMk/>
          <pc:sldMk cId="0" sldId="276"/>
        </pc:sldMkLst>
      </pc:sldChg>
      <pc:sldChg chg="del">
        <pc:chgData name="한 채빈" userId="98805702d66fc88f" providerId="LiveId" clId="{5C7C02F3-C261-422E-B33C-D734DAF2131D}" dt="2022-06-05T04:19:32.840" v="3832" actId="2696"/>
        <pc:sldMkLst>
          <pc:docMk/>
          <pc:sldMk cId="0" sldId="277"/>
        </pc:sldMkLst>
      </pc:sldChg>
      <pc:sldChg chg="del">
        <pc:chgData name="한 채빈" userId="98805702d66fc88f" providerId="LiveId" clId="{5C7C02F3-C261-422E-B33C-D734DAF2131D}" dt="2022-06-04T15:53:58.544" v="3237" actId="2696"/>
        <pc:sldMkLst>
          <pc:docMk/>
          <pc:sldMk cId="0" sldId="279"/>
        </pc:sldMkLst>
      </pc:sldChg>
      <pc:sldChg chg="del">
        <pc:chgData name="한 채빈" userId="98805702d66fc88f" providerId="LiveId" clId="{5C7C02F3-C261-422E-B33C-D734DAF2131D}" dt="2022-06-04T15:53:48.948" v="3234" actId="2696"/>
        <pc:sldMkLst>
          <pc:docMk/>
          <pc:sldMk cId="0" sldId="280"/>
        </pc:sldMkLst>
      </pc:sldChg>
      <pc:sldChg chg="addSp delSp modSp mod">
        <pc:chgData name="한 채빈" userId="98805702d66fc88f" providerId="LiveId" clId="{5C7C02F3-C261-422E-B33C-D734DAF2131D}" dt="2022-06-03T16:28:01.659" v="767" actId="1076"/>
        <pc:sldMkLst>
          <pc:docMk/>
          <pc:sldMk cId="452843839" sldId="282"/>
        </pc:sldMkLst>
        <pc:spChg chg="mod">
          <ac:chgData name="한 채빈" userId="98805702d66fc88f" providerId="LiveId" clId="{5C7C02F3-C261-422E-B33C-D734DAF2131D}" dt="2022-06-02T15:42:28.352" v="54"/>
          <ac:spMkLst>
            <pc:docMk/>
            <pc:sldMk cId="452843839" sldId="282"/>
            <ac:spMk id="3" creationId="{00000000-0000-0000-0000-000000000000}"/>
          </ac:spMkLst>
        </pc:spChg>
        <pc:spChg chg="add mod">
          <ac:chgData name="한 채빈" userId="98805702d66fc88f" providerId="LiveId" clId="{5C7C02F3-C261-422E-B33C-D734DAF2131D}" dt="2022-06-03T16:28:01.659" v="767" actId="1076"/>
          <ac:spMkLst>
            <pc:docMk/>
            <pc:sldMk cId="452843839" sldId="282"/>
            <ac:spMk id="14" creationId="{4FE0BA0B-1E8A-59A0-72FC-C3051A3EDB3D}"/>
          </ac:spMkLst>
        </pc:spChg>
        <pc:spChg chg="del">
          <ac:chgData name="한 채빈" userId="98805702d66fc88f" providerId="LiveId" clId="{5C7C02F3-C261-422E-B33C-D734DAF2131D}" dt="2022-06-03T16:27:47.452" v="761" actId="478"/>
          <ac:spMkLst>
            <pc:docMk/>
            <pc:sldMk cId="452843839" sldId="282"/>
            <ac:spMk id="19" creationId="{00000000-0000-0000-0000-000000000000}"/>
          </ac:spMkLst>
        </pc:spChg>
        <pc:grpChg chg="del">
          <ac:chgData name="한 채빈" userId="98805702d66fc88f" providerId="LiveId" clId="{5C7C02F3-C261-422E-B33C-D734DAF2131D}" dt="2022-06-03T16:27:24.197" v="756" actId="478"/>
          <ac:grpSpMkLst>
            <pc:docMk/>
            <pc:sldMk cId="452843839" sldId="282"/>
            <ac:grpSpMk id="1004" creationId="{00000000-0000-0000-0000-000000000000}"/>
          </ac:grpSpMkLst>
        </pc:grpChg>
      </pc:sldChg>
      <pc:sldChg chg="addSp delSp modSp mod">
        <pc:chgData name="한 채빈" userId="98805702d66fc88f" providerId="LiveId" clId="{5C7C02F3-C261-422E-B33C-D734DAF2131D}" dt="2022-06-06T10:17:22.507" v="4727"/>
        <pc:sldMkLst>
          <pc:docMk/>
          <pc:sldMk cId="1181371100" sldId="287"/>
        </pc:sldMkLst>
        <pc:spChg chg="add mod">
          <ac:chgData name="한 채빈" userId="98805702d66fc88f" providerId="LiveId" clId="{5C7C02F3-C261-422E-B33C-D734DAF2131D}" dt="2022-06-06T10:17:22.507" v="4727"/>
          <ac:spMkLst>
            <pc:docMk/>
            <pc:sldMk cId="1181371100" sldId="287"/>
            <ac:spMk id="55" creationId="{AD46D25E-6B16-64A4-C74C-6C5FD2916AB2}"/>
          </ac:spMkLst>
        </pc:spChg>
        <pc:spChg chg="add mod">
          <ac:chgData name="한 채빈" userId="98805702d66fc88f" providerId="LiveId" clId="{5C7C02F3-C261-422E-B33C-D734DAF2131D}" dt="2022-06-06T10:17:22.507" v="4727"/>
          <ac:spMkLst>
            <pc:docMk/>
            <pc:sldMk cId="1181371100" sldId="287"/>
            <ac:spMk id="56" creationId="{7F446F95-BE71-C595-3227-B1FB8C6D28C0}"/>
          </ac:spMkLst>
        </pc:spChg>
        <pc:spChg chg="add mod">
          <ac:chgData name="한 채빈" userId="98805702d66fc88f" providerId="LiveId" clId="{5C7C02F3-C261-422E-B33C-D734DAF2131D}" dt="2022-06-06T10:17:22.507" v="4727"/>
          <ac:spMkLst>
            <pc:docMk/>
            <pc:sldMk cId="1181371100" sldId="287"/>
            <ac:spMk id="58" creationId="{4058FB12-C450-AE09-66E4-1B755005A38B}"/>
          </ac:spMkLst>
        </pc:spChg>
        <pc:spChg chg="add mod">
          <ac:chgData name="한 채빈" userId="98805702d66fc88f" providerId="LiveId" clId="{5C7C02F3-C261-422E-B33C-D734DAF2131D}" dt="2022-06-06T10:17:22.507" v="4727"/>
          <ac:spMkLst>
            <pc:docMk/>
            <pc:sldMk cId="1181371100" sldId="287"/>
            <ac:spMk id="59" creationId="{8A22550A-B92A-64FC-7740-402CE86FD78C}"/>
          </ac:spMkLst>
        </pc:spChg>
        <pc:spChg chg="add mod">
          <ac:chgData name="한 채빈" userId="98805702d66fc88f" providerId="LiveId" clId="{5C7C02F3-C261-422E-B33C-D734DAF2131D}" dt="2022-06-06T10:17:22.507" v="4727"/>
          <ac:spMkLst>
            <pc:docMk/>
            <pc:sldMk cId="1181371100" sldId="287"/>
            <ac:spMk id="61" creationId="{648E9609-A4FE-1C87-B624-4501D4FA9D73}"/>
          </ac:spMkLst>
        </pc:spChg>
        <pc:spChg chg="add mod">
          <ac:chgData name="한 채빈" userId="98805702d66fc88f" providerId="LiveId" clId="{5C7C02F3-C261-422E-B33C-D734DAF2131D}" dt="2022-06-06T10:17:22.507" v="4727"/>
          <ac:spMkLst>
            <pc:docMk/>
            <pc:sldMk cId="1181371100" sldId="287"/>
            <ac:spMk id="62" creationId="{6FDF602A-6CDB-69FC-004C-668F848DC55C}"/>
          </ac:spMkLst>
        </pc:spChg>
        <pc:spChg chg="del">
          <ac:chgData name="한 채빈" userId="98805702d66fc88f" providerId="LiveId" clId="{5C7C02F3-C261-422E-B33C-D734DAF2131D}" dt="2022-06-06T10:17:20.948" v="4726" actId="478"/>
          <ac:spMkLst>
            <pc:docMk/>
            <pc:sldMk cId="1181371100" sldId="287"/>
            <ac:spMk id="7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20.948" v="4726" actId="478"/>
          <ac:spMkLst>
            <pc:docMk/>
            <pc:sldMk cId="1181371100" sldId="287"/>
            <ac:spMk id="77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20.948" v="4726" actId="478"/>
          <ac:spMkLst>
            <pc:docMk/>
            <pc:sldMk cId="1181371100" sldId="287"/>
            <ac:spMk id="7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20.948" v="4726" actId="478"/>
          <ac:spMkLst>
            <pc:docMk/>
            <pc:sldMk cId="1181371100" sldId="287"/>
            <ac:spMk id="8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20.948" v="4726" actId="478"/>
          <ac:spMkLst>
            <pc:docMk/>
            <pc:sldMk cId="1181371100" sldId="287"/>
            <ac:spMk id="8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20.948" v="4726" actId="478"/>
          <ac:spMkLst>
            <pc:docMk/>
            <pc:sldMk cId="1181371100" sldId="287"/>
            <ac:spMk id="82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20.948" v="4726" actId="478"/>
          <ac:spMkLst>
            <pc:docMk/>
            <pc:sldMk cId="1181371100" sldId="287"/>
            <ac:spMk id="83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20.948" v="4726" actId="478"/>
          <ac:spMkLst>
            <pc:docMk/>
            <pc:sldMk cId="1181371100" sldId="287"/>
            <ac:spMk id="84" creationId="{00000000-0000-0000-0000-000000000000}"/>
          </ac:spMkLst>
        </pc:spChg>
        <pc:grpChg chg="add mod">
          <ac:chgData name="한 채빈" userId="98805702d66fc88f" providerId="LiveId" clId="{5C7C02F3-C261-422E-B33C-D734DAF2131D}" dt="2022-06-06T10:17:22.507" v="4727"/>
          <ac:grpSpMkLst>
            <pc:docMk/>
            <pc:sldMk cId="1181371100" sldId="287"/>
            <ac:grpSpMk id="41" creationId="{7A9AAD61-FFED-810F-C075-954CE2A2196C}"/>
          </ac:grpSpMkLst>
        </pc:grpChg>
        <pc:grpChg chg="add mod">
          <ac:chgData name="한 채빈" userId="98805702d66fc88f" providerId="LiveId" clId="{5C7C02F3-C261-422E-B33C-D734DAF2131D}" dt="2022-06-06T10:17:22.507" v="4727"/>
          <ac:grpSpMkLst>
            <pc:docMk/>
            <pc:sldMk cId="1181371100" sldId="287"/>
            <ac:grpSpMk id="43" creationId="{5F8D9608-1858-43F8-990B-8FAECA94F794}"/>
          </ac:grpSpMkLst>
        </pc:grpChg>
        <pc:grpChg chg="add mod">
          <ac:chgData name="한 채빈" userId="98805702d66fc88f" providerId="LiveId" clId="{5C7C02F3-C261-422E-B33C-D734DAF2131D}" dt="2022-06-06T10:17:22.507" v="4727"/>
          <ac:grpSpMkLst>
            <pc:docMk/>
            <pc:sldMk cId="1181371100" sldId="287"/>
            <ac:grpSpMk id="45" creationId="{FF445236-A750-44A7-F436-2A3D3EB52EE5}"/>
          </ac:grpSpMkLst>
        </pc:grpChg>
        <pc:grpChg chg="add mod">
          <ac:chgData name="한 채빈" userId="98805702d66fc88f" providerId="LiveId" clId="{5C7C02F3-C261-422E-B33C-D734DAF2131D}" dt="2022-06-06T10:17:22.507" v="4727"/>
          <ac:grpSpMkLst>
            <pc:docMk/>
            <pc:sldMk cId="1181371100" sldId="287"/>
            <ac:grpSpMk id="47" creationId="{6570DA5C-D52D-C005-D5F5-15F4E404339A}"/>
          </ac:grpSpMkLst>
        </pc:grpChg>
        <pc:grpChg chg="add mod">
          <ac:chgData name="한 채빈" userId="98805702d66fc88f" providerId="LiveId" clId="{5C7C02F3-C261-422E-B33C-D734DAF2131D}" dt="2022-06-06T10:17:22.507" v="4727"/>
          <ac:grpSpMkLst>
            <pc:docMk/>
            <pc:sldMk cId="1181371100" sldId="287"/>
            <ac:grpSpMk id="49" creationId="{4EA59508-3D04-00F5-1153-DC97211FD025}"/>
          </ac:grpSpMkLst>
        </pc:grpChg>
        <pc:grpChg chg="add mod">
          <ac:chgData name="한 채빈" userId="98805702d66fc88f" providerId="LiveId" clId="{5C7C02F3-C261-422E-B33C-D734DAF2131D}" dt="2022-06-06T10:17:22.507" v="4727"/>
          <ac:grpSpMkLst>
            <pc:docMk/>
            <pc:sldMk cId="1181371100" sldId="287"/>
            <ac:grpSpMk id="52" creationId="{C7677E4A-A2DD-C29F-3E69-D03627D6DFC5}"/>
          </ac:grpSpMkLst>
        </pc:grpChg>
        <pc:grpChg chg="add mod">
          <ac:chgData name="한 채빈" userId="98805702d66fc88f" providerId="LiveId" clId="{5C7C02F3-C261-422E-B33C-D734DAF2131D}" dt="2022-06-06T10:17:22.507" v="4727"/>
          <ac:grpSpMkLst>
            <pc:docMk/>
            <pc:sldMk cId="1181371100" sldId="287"/>
            <ac:grpSpMk id="64" creationId="{72888DDB-7A26-4E1D-8630-3CC9EFD85393}"/>
          </ac:grpSpMkLst>
        </pc:grpChg>
        <pc:grpChg chg="del">
          <ac:chgData name="한 채빈" userId="98805702d66fc88f" providerId="LiveId" clId="{5C7C02F3-C261-422E-B33C-D734DAF2131D}" dt="2022-06-06T10:17:15.759" v="4725" actId="478"/>
          <ac:grpSpMkLst>
            <pc:docMk/>
            <pc:sldMk cId="1181371100" sldId="287"/>
            <ac:grpSpMk id="101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15.759" v="4725" actId="478"/>
          <ac:grpSpMkLst>
            <pc:docMk/>
            <pc:sldMk cId="1181371100" sldId="287"/>
            <ac:grpSpMk id="101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15.759" v="4725" actId="478"/>
          <ac:grpSpMkLst>
            <pc:docMk/>
            <pc:sldMk cId="1181371100" sldId="287"/>
            <ac:grpSpMk id="101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15.759" v="4725" actId="478"/>
          <ac:grpSpMkLst>
            <pc:docMk/>
            <pc:sldMk cId="1181371100" sldId="287"/>
            <ac:grpSpMk id="101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15.759" v="4725" actId="478"/>
          <ac:grpSpMkLst>
            <pc:docMk/>
            <pc:sldMk cId="1181371100" sldId="287"/>
            <ac:grpSpMk id="101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15.759" v="4725" actId="478"/>
          <ac:grpSpMkLst>
            <pc:docMk/>
            <pc:sldMk cId="1181371100" sldId="287"/>
            <ac:grpSpMk id="1019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15.759" v="4725" actId="478"/>
          <ac:grpSpMkLst>
            <pc:docMk/>
            <pc:sldMk cId="1181371100" sldId="287"/>
            <ac:grpSpMk id="1020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15.759" v="4725" actId="478"/>
          <ac:grpSpMkLst>
            <pc:docMk/>
            <pc:sldMk cId="1181371100" sldId="287"/>
            <ac:grpSpMk id="1021" creationId="{00000000-0000-0000-0000-000000000000}"/>
          </ac:grpSpMkLst>
        </pc:grpChg>
        <pc:picChg chg="mod">
          <ac:chgData name="한 채빈" userId="98805702d66fc88f" providerId="LiveId" clId="{5C7C02F3-C261-422E-B33C-D734DAF2131D}" dt="2022-06-06T10:17:22.507" v="4727"/>
          <ac:picMkLst>
            <pc:docMk/>
            <pc:sldMk cId="1181371100" sldId="287"/>
            <ac:picMk id="42" creationId="{4E3E0F12-DB9C-B6FF-5DE6-1E7EE380BCEA}"/>
          </ac:picMkLst>
        </pc:picChg>
        <pc:picChg chg="mod">
          <ac:chgData name="한 채빈" userId="98805702d66fc88f" providerId="LiveId" clId="{5C7C02F3-C261-422E-B33C-D734DAF2131D}" dt="2022-06-06T10:17:22.507" v="4727"/>
          <ac:picMkLst>
            <pc:docMk/>
            <pc:sldMk cId="1181371100" sldId="287"/>
            <ac:picMk id="44" creationId="{D4FC300C-A3BD-C9B3-999E-DB74A430C24B}"/>
          </ac:picMkLst>
        </pc:picChg>
        <pc:picChg chg="mod">
          <ac:chgData name="한 채빈" userId="98805702d66fc88f" providerId="LiveId" clId="{5C7C02F3-C261-422E-B33C-D734DAF2131D}" dt="2022-06-06T10:17:22.507" v="4727"/>
          <ac:picMkLst>
            <pc:docMk/>
            <pc:sldMk cId="1181371100" sldId="287"/>
            <ac:picMk id="46" creationId="{CEF6C292-F9EC-C0D1-8A5D-A58A00A8F368}"/>
          </ac:picMkLst>
        </pc:picChg>
        <pc:picChg chg="mod">
          <ac:chgData name="한 채빈" userId="98805702d66fc88f" providerId="LiveId" clId="{5C7C02F3-C261-422E-B33C-D734DAF2131D}" dt="2022-06-06T10:17:22.507" v="4727"/>
          <ac:picMkLst>
            <pc:docMk/>
            <pc:sldMk cId="1181371100" sldId="287"/>
            <ac:picMk id="48" creationId="{AB329E06-D5F0-F342-54F3-6BBEB853625E}"/>
          </ac:picMkLst>
        </pc:picChg>
        <pc:picChg chg="mod">
          <ac:chgData name="한 채빈" userId="98805702d66fc88f" providerId="LiveId" clId="{5C7C02F3-C261-422E-B33C-D734DAF2131D}" dt="2022-06-06T10:17:22.507" v="4727"/>
          <ac:picMkLst>
            <pc:docMk/>
            <pc:sldMk cId="1181371100" sldId="287"/>
            <ac:picMk id="50" creationId="{2302DF40-E9CE-1EA5-52E5-57A06CE2BA4E}"/>
          </ac:picMkLst>
        </pc:picChg>
        <pc:picChg chg="mod">
          <ac:chgData name="한 채빈" userId="98805702d66fc88f" providerId="LiveId" clId="{5C7C02F3-C261-422E-B33C-D734DAF2131D}" dt="2022-06-06T10:17:22.507" v="4727"/>
          <ac:picMkLst>
            <pc:docMk/>
            <pc:sldMk cId="1181371100" sldId="287"/>
            <ac:picMk id="53" creationId="{ACD45F02-FDD1-09A1-8451-23154C3951BB}"/>
          </ac:picMkLst>
        </pc:picChg>
        <pc:picChg chg="mod">
          <ac:chgData name="한 채빈" userId="98805702d66fc88f" providerId="LiveId" clId="{5C7C02F3-C261-422E-B33C-D734DAF2131D}" dt="2022-06-06T10:17:22.507" v="4727"/>
          <ac:picMkLst>
            <pc:docMk/>
            <pc:sldMk cId="1181371100" sldId="287"/>
            <ac:picMk id="65" creationId="{4A710AE0-7D4A-1D49-0A81-7584879DD004}"/>
          </ac:picMkLst>
        </pc:picChg>
      </pc:sldChg>
      <pc:sldChg chg="addSp delSp modSp mod">
        <pc:chgData name="한 채빈" userId="98805702d66fc88f" providerId="LiveId" clId="{5C7C02F3-C261-422E-B33C-D734DAF2131D}" dt="2022-06-06T10:17:30.072" v="4729"/>
        <pc:sldMkLst>
          <pc:docMk/>
          <pc:sldMk cId="869259798" sldId="288"/>
        </pc:sldMkLst>
        <pc:spChg chg="add mod">
          <ac:chgData name="한 채빈" userId="98805702d66fc88f" providerId="LiveId" clId="{5C7C02F3-C261-422E-B33C-D734DAF2131D}" dt="2022-06-03T05:07:36.335" v="745" actId="1038"/>
          <ac:spMkLst>
            <pc:docMk/>
            <pc:sldMk cId="869259798" sldId="288"/>
            <ac:spMk id="2" creationId="{146E1169-5041-3B4B-4E57-FB13ADD4B7AF}"/>
          </ac:spMkLst>
        </pc:spChg>
        <pc:spChg chg="add del mod">
          <ac:chgData name="한 채빈" userId="98805702d66fc88f" providerId="LiveId" clId="{5C7C02F3-C261-422E-B33C-D734DAF2131D}" dt="2022-06-02T16:16:55.529" v="707" actId="14826"/>
          <ac:spMkLst>
            <pc:docMk/>
            <pc:sldMk cId="869259798" sldId="288"/>
            <ac:spMk id="4" creationId="{56EA30CA-8A29-1701-5F28-0530BC5A9828}"/>
          </ac:spMkLst>
        </pc:spChg>
        <pc:spChg chg="add mod">
          <ac:chgData name="한 채빈" userId="98805702d66fc88f" providerId="LiveId" clId="{5C7C02F3-C261-422E-B33C-D734DAF2131D}" dt="2022-06-03T05:07:36.335" v="745" actId="1038"/>
          <ac:spMkLst>
            <pc:docMk/>
            <pc:sldMk cId="869259798" sldId="288"/>
            <ac:spMk id="5" creationId="{80755A43-9AEB-C50B-BABD-EF0BDA53A975}"/>
          </ac:spMkLst>
        </pc:spChg>
        <pc:spChg chg="mod">
          <ac:chgData name="한 채빈" userId="98805702d66fc88f" providerId="LiveId" clId="{5C7C02F3-C261-422E-B33C-D734DAF2131D}" dt="2022-06-02T15:40:42.686" v="6" actId="1076"/>
          <ac:spMkLst>
            <pc:docMk/>
            <pc:sldMk cId="869259798" sldId="288"/>
            <ac:spMk id="38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29.310" v="4728" actId="478"/>
          <ac:spMkLst>
            <pc:docMk/>
            <pc:sldMk cId="869259798" sldId="288"/>
            <ac:spMk id="71" creationId="{00000000-0000-0000-0000-000000000000}"/>
          </ac:spMkLst>
        </pc:spChg>
        <pc:spChg chg="mod">
          <ac:chgData name="한 채빈" userId="98805702d66fc88f" providerId="LiveId" clId="{5C7C02F3-C261-422E-B33C-D734DAF2131D}" dt="2022-06-03T05:07:03.798" v="733" actId="1076"/>
          <ac:spMkLst>
            <pc:docMk/>
            <pc:sldMk cId="869259798" sldId="288"/>
            <ac:spMk id="72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29.310" v="4728" actId="478"/>
          <ac:spMkLst>
            <pc:docMk/>
            <pc:sldMk cId="869259798" sldId="288"/>
            <ac:spMk id="7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29.310" v="4728" actId="478"/>
          <ac:spMkLst>
            <pc:docMk/>
            <pc:sldMk cId="869259798" sldId="288"/>
            <ac:spMk id="8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29.310" v="4728" actId="478"/>
          <ac:spMkLst>
            <pc:docMk/>
            <pc:sldMk cId="869259798" sldId="288"/>
            <ac:spMk id="8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29.310" v="4728" actId="478"/>
          <ac:spMkLst>
            <pc:docMk/>
            <pc:sldMk cId="869259798" sldId="288"/>
            <ac:spMk id="82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29.310" v="4728" actId="478"/>
          <ac:spMkLst>
            <pc:docMk/>
            <pc:sldMk cId="869259798" sldId="288"/>
            <ac:spMk id="83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7:29.310" v="4728" actId="478"/>
          <ac:spMkLst>
            <pc:docMk/>
            <pc:sldMk cId="869259798" sldId="288"/>
            <ac:spMk id="84" creationId="{00000000-0000-0000-0000-000000000000}"/>
          </ac:spMkLst>
        </pc:spChg>
        <pc:spChg chg="mod">
          <ac:chgData name="한 채빈" userId="98805702d66fc88f" providerId="LiveId" clId="{5C7C02F3-C261-422E-B33C-D734DAF2131D}" dt="2022-06-02T15:40:42.686" v="6" actId="1076"/>
          <ac:spMkLst>
            <pc:docMk/>
            <pc:sldMk cId="869259798" sldId="288"/>
            <ac:spMk id="94" creationId="{6FFCDF82-B9F2-0487-340A-4095370B31AD}"/>
          </ac:spMkLst>
        </pc:spChg>
        <pc:spChg chg="mod">
          <ac:chgData name="한 채빈" userId="98805702d66fc88f" providerId="LiveId" clId="{5C7C02F3-C261-422E-B33C-D734DAF2131D}" dt="2022-06-02T15:40:42.686" v="6" actId="1076"/>
          <ac:spMkLst>
            <pc:docMk/>
            <pc:sldMk cId="869259798" sldId="288"/>
            <ac:spMk id="99" creationId="{78F20A6F-B84D-08D4-45BF-13FD0ADF9C8F}"/>
          </ac:spMkLst>
        </pc:spChg>
        <pc:spChg chg="mod">
          <ac:chgData name="한 채빈" userId="98805702d66fc88f" providerId="LiveId" clId="{5C7C02F3-C261-422E-B33C-D734DAF2131D}" dt="2022-06-02T15:40:42.686" v="6" actId="1076"/>
          <ac:spMkLst>
            <pc:docMk/>
            <pc:sldMk cId="869259798" sldId="288"/>
            <ac:spMk id="102" creationId="{EB9A03F3-961A-B7AE-40C6-A9C07F7B9285}"/>
          </ac:spMkLst>
        </pc:spChg>
        <pc:spChg chg="mod">
          <ac:chgData name="한 채빈" userId="98805702d66fc88f" providerId="LiveId" clId="{5C7C02F3-C261-422E-B33C-D734DAF2131D}" dt="2022-06-02T15:40:42.686" v="6" actId="1076"/>
          <ac:spMkLst>
            <pc:docMk/>
            <pc:sldMk cId="869259798" sldId="288"/>
            <ac:spMk id="111" creationId="{F291BA08-A74E-A0C5-1305-9FB014787813}"/>
          </ac:spMkLst>
        </pc:spChg>
        <pc:spChg chg="add mod">
          <ac:chgData name="한 채빈" userId="98805702d66fc88f" providerId="LiveId" clId="{5C7C02F3-C261-422E-B33C-D734DAF2131D}" dt="2022-06-06T10:17:30.072" v="4729"/>
          <ac:spMkLst>
            <pc:docMk/>
            <pc:sldMk cId="869259798" sldId="288"/>
            <ac:spMk id="132" creationId="{C1F37E02-D3C9-2C29-4F57-6B0B34F988CD}"/>
          </ac:spMkLst>
        </pc:spChg>
        <pc:spChg chg="add mod">
          <ac:chgData name="한 채빈" userId="98805702d66fc88f" providerId="LiveId" clId="{5C7C02F3-C261-422E-B33C-D734DAF2131D}" dt="2022-06-06T10:17:30.072" v="4729"/>
          <ac:spMkLst>
            <pc:docMk/>
            <pc:sldMk cId="869259798" sldId="288"/>
            <ac:spMk id="133" creationId="{E77A1365-E973-B4E0-34FA-566C234774FE}"/>
          </ac:spMkLst>
        </pc:spChg>
        <pc:spChg chg="add mod">
          <ac:chgData name="한 채빈" userId="98805702d66fc88f" providerId="LiveId" clId="{5C7C02F3-C261-422E-B33C-D734DAF2131D}" dt="2022-06-06T10:17:30.072" v="4729"/>
          <ac:spMkLst>
            <pc:docMk/>
            <pc:sldMk cId="869259798" sldId="288"/>
            <ac:spMk id="134" creationId="{B2C4FD24-E391-5315-A252-57995EA184A4}"/>
          </ac:spMkLst>
        </pc:spChg>
        <pc:spChg chg="add mod">
          <ac:chgData name="한 채빈" userId="98805702d66fc88f" providerId="LiveId" clId="{5C7C02F3-C261-422E-B33C-D734DAF2131D}" dt="2022-06-06T10:17:30.072" v="4729"/>
          <ac:spMkLst>
            <pc:docMk/>
            <pc:sldMk cId="869259798" sldId="288"/>
            <ac:spMk id="135" creationId="{BE1E9FF4-E6E9-1376-6373-7EA53751A131}"/>
          </ac:spMkLst>
        </pc:spChg>
        <pc:spChg chg="add mod">
          <ac:chgData name="한 채빈" userId="98805702d66fc88f" providerId="LiveId" clId="{5C7C02F3-C261-422E-B33C-D734DAF2131D}" dt="2022-06-06T10:17:30.072" v="4729"/>
          <ac:spMkLst>
            <pc:docMk/>
            <pc:sldMk cId="869259798" sldId="288"/>
            <ac:spMk id="136" creationId="{63AC5903-8486-3332-6234-1C447A11BC1A}"/>
          </ac:spMkLst>
        </pc:spChg>
        <pc:spChg chg="add mod">
          <ac:chgData name="한 채빈" userId="98805702d66fc88f" providerId="LiveId" clId="{5C7C02F3-C261-422E-B33C-D734DAF2131D}" dt="2022-06-06T10:17:30.072" v="4729"/>
          <ac:spMkLst>
            <pc:docMk/>
            <pc:sldMk cId="869259798" sldId="288"/>
            <ac:spMk id="137" creationId="{D52A02DE-1D97-56EE-FD42-CCD69701E99C}"/>
          </ac:spMkLst>
        </pc:spChg>
        <pc:spChg chg="add del mod">
          <ac:chgData name="한 채빈" userId="98805702d66fc88f" providerId="LiveId" clId="{5C7C02F3-C261-422E-B33C-D734DAF2131D}" dt="2022-06-02T15:40:32.199" v="3"/>
          <ac:spMkLst>
            <pc:docMk/>
            <pc:sldMk cId="869259798" sldId="288"/>
            <ac:spMk id="140" creationId="{24843AB2-AC35-0B48-EEA8-0F69C69CB7EE}"/>
          </ac:spMkLst>
        </pc:spChg>
        <pc:spChg chg="add del mod">
          <ac:chgData name="한 채빈" userId="98805702d66fc88f" providerId="LiveId" clId="{5C7C02F3-C261-422E-B33C-D734DAF2131D}" dt="2022-06-02T15:40:32.199" v="3"/>
          <ac:spMkLst>
            <pc:docMk/>
            <pc:sldMk cId="869259798" sldId="288"/>
            <ac:spMk id="143" creationId="{53F553D7-1710-75A3-6A76-0C33F751D0A7}"/>
          </ac:spMkLst>
        </pc:spChg>
        <pc:spChg chg="mod">
          <ac:chgData name="한 채빈" userId="98805702d66fc88f" providerId="LiveId" clId="{5C7C02F3-C261-422E-B33C-D734DAF2131D}" dt="2022-06-02T15:40:25.049" v="2"/>
          <ac:spMkLst>
            <pc:docMk/>
            <pc:sldMk cId="869259798" sldId="288"/>
            <ac:spMk id="145" creationId="{3CABD4F7-B7AE-8352-4494-B0B26221A268}"/>
          </ac:spMkLst>
        </pc:spChg>
        <pc:spChg chg="mod">
          <ac:chgData name="한 채빈" userId="98805702d66fc88f" providerId="LiveId" clId="{5C7C02F3-C261-422E-B33C-D734DAF2131D}" dt="2022-06-02T15:40:25.049" v="2"/>
          <ac:spMkLst>
            <pc:docMk/>
            <pc:sldMk cId="869259798" sldId="288"/>
            <ac:spMk id="152" creationId="{73484129-822A-4839-E8C6-69EFC0D10FFE}"/>
          </ac:spMkLst>
        </pc:spChg>
        <pc:spChg chg="mod">
          <ac:chgData name="한 채빈" userId="98805702d66fc88f" providerId="LiveId" clId="{5C7C02F3-C261-422E-B33C-D734DAF2131D}" dt="2022-06-02T15:40:25.049" v="2"/>
          <ac:spMkLst>
            <pc:docMk/>
            <pc:sldMk cId="869259798" sldId="288"/>
            <ac:spMk id="154" creationId="{4862FEBD-6E4E-9814-4492-058B511DEA91}"/>
          </ac:spMkLst>
        </pc:spChg>
        <pc:spChg chg="mod">
          <ac:chgData name="한 채빈" userId="98805702d66fc88f" providerId="LiveId" clId="{5C7C02F3-C261-422E-B33C-D734DAF2131D}" dt="2022-06-02T15:40:25.049" v="2"/>
          <ac:spMkLst>
            <pc:docMk/>
            <pc:sldMk cId="869259798" sldId="288"/>
            <ac:spMk id="161" creationId="{800D1D93-1CD6-32C6-2CAB-925698B231DC}"/>
          </ac:spMkLst>
        </pc:spChg>
        <pc:spChg chg="mod">
          <ac:chgData name="한 채빈" userId="98805702d66fc88f" providerId="LiveId" clId="{5C7C02F3-C261-422E-B33C-D734DAF2131D}" dt="2022-06-02T15:40:25.049" v="2"/>
          <ac:spMkLst>
            <pc:docMk/>
            <pc:sldMk cId="869259798" sldId="288"/>
            <ac:spMk id="163" creationId="{9BBEB87C-9F50-5F93-98DB-8A3855CDE0E8}"/>
          </ac:spMkLst>
        </pc:spChg>
        <pc:spChg chg="mod">
          <ac:chgData name="한 채빈" userId="98805702d66fc88f" providerId="LiveId" clId="{5C7C02F3-C261-422E-B33C-D734DAF2131D}" dt="2022-06-02T15:40:25.049" v="2"/>
          <ac:spMkLst>
            <pc:docMk/>
            <pc:sldMk cId="869259798" sldId="288"/>
            <ac:spMk id="182" creationId="{96280D3E-2B61-39CF-1669-65D0C6F3D854}"/>
          </ac:spMkLst>
        </pc:spChg>
        <pc:spChg chg="mod">
          <ac:chgData name="한 채빈" userId="98805702d66fc88f" providerId="LiveId" clId="{5C7C02F3-C261-422E-B33C-D734DAF2131D}" dt="2022-06-02T15:40:25.049" v="2"/>
          <ac:spMkLst>
            <pc:docMk/>
            <pc:sldMk cId="869259798" sldId="288"/>
            <ac:spMk id="183" creationId="{51F80460-AA02-0547-D479-272100E6B818}"/>
          </ac:spMkLst>
        </pc:spChg>
        <pc:spChg chg="add del mod">
          <ac:chgData name="한 채빈" userId="98805702d66fc88f" providerId="LiveId" clId="{5C7C02F3-C261-422E-B33C-D734DAF2131D}" dt="2022-06-02T16:15:19.985" v="632" actId="478"/>
          <ac:spMkLst>
            <pc:docMk/>
            <pc:sldMk cId="869259798" sldId="288"/>
            <ac:spMk id="243" creationId="{59068405-955F-F7C9-9F95-1C9A8BF8CB42}"/>
          </ac:spMkLst>
        </pc:spChg>
        <pc:spChg chg="add del mod">
          <ac:chgData name="한 채빈" userId="98805702d66fc88f" providerId="LiveId" clId="{5C7C02F3-C261-422E-B33C-D734DAF2131D}" dt="2022-06-02T16:14:47.340" v="625" actId="478"/>
          <ac:spMkLst>
            <pc:docMk/>
            <pc:sldMk cId="869259798" sldId="288"/>
            <ac:spMk id="246" creationId="{CD294881-85D4-AE96-C086-B80AEE54C38F}"/>
          </ac:spMkLst>
        </pc:spChg>
        <pc:spChg chg="mod">
          <ac:chgData name="한 채빈" userId="98805702d66fc88f" providerId="LiveId" clId="{5C7C02F3-C261-422E-B33C-D734DAF2131D}" dt="2022-06-02T15:40:43.681" v="7"/>
          <ac:spMkLst>
            <pc:docMk/>
            <pc:sldMk cId="869259798" sldId="288"/>
            <ac:spMk id="248" creationId="{3E6F7C20-0575-8CDB-37E2-36F225E6B60A}"/>
          </ac:spMkLst>
        </pc:spChg>
        <pc:spChg chg="mod">
          <ac:chgData name="한 채빈" userId="98805702d66fc88f" providerId="LiveId" clId="{5C7C02F3-C261-422E-B33C-D734DAF2131D}" dt="2022-06-02T15:40:43.681" v="7"/>
          <ac:spMkLst>
            <pc:docMk/>
            <pc:sldMk cId="869259798" sldId="288"/>
            <ac:spMk id="255" creationId="{7FB5759A-71FA-C5C0-C171-2056051BB0DF}"/>
          </ac:spMkLst>
        </pc:spChg>
        <pc:spChg chg="mod">
          <ac:chgData name="한 채빈" userId="98805702d66fc88f" providerId="LiveId" clId="{5C7C02F3-C261-422E-B33C-D734DAF2131D}" dt="2022-06-02T15:40:43.681" v="7"/>
          <ac:spMkLst>
            <pc:docMk/>
            <pc:sldMk cId="869259798" sldId="288"/>
            <ac:spMk id="257" creationId="{19175860-CD4E-CEF0-BD56-EBF76AFA3194}"/>
          </ac:spMkLst>
        </pc:spChg>
        <pc:spChg chg="mod">
          <ac:chgData name="한 채빈" userId="98805702d66fc88f" providerId="LiveId" clId="{5C7C02F3-C261-422E-B33C-D734DAF2131D}" dt="2022-06-02T15:40:43.681" v="7"/>
          <ac:spMkLst>
            <pc:docMk/>
            <pc:sldMk cId="869259798" sldId="288"/>
            <ac:spMk id="264" creationId="{C5463149-622F-3AF2-A40D-B49FCE5BB9FD}"/>
          </ac:spMkLst>
        </pc:spChg>
        <pc:spChg chg="mod">
          <ac:chgData name="한 채빈" userId="98805702d66fc88f" providerId="LiveId" clId="{5C7C02F3-C261-422E-B33C-D734DAF2131D}" dt="2022-06-02T15:40:43.681" v="7"/>
          <ac:spMkLst>
            <pc:docMk/>
            <pc:sldMk cId="869259798" sldId="288"/>
            <ac:spMk id="266" creationId="{D9D916B8-EC8F-1681-20E1-4C5A24D15F08}"/>
          </ac:spMkLst>
        </pc:spChg>
        <pc:spChg chg="del mod topLvl">
          <ac:chgData name="한 채빈" userId="98805702d66fc88f" providerId="LiveId" clId="{5C7C02F3-C261-422E-B33C-D734DAF2131D}" dt="2022-06-02T16:15:41.350" v="636" actId="478"/>
          <ac:spMkLst>
            <pc:docMk/>
            <pc:sldMk cId="869259798" sldId="288"/>
            <ac:spMk id="285" creationId="{2F796825-915C-2EC7-A587-F9312AA4CD7E}"/>
          </ac:spMkLst>
        </pc:spChg>
        <pc:spChg chg="del mod topLvl">
          <ac:chgData name="한 채빈" userId="98805702d66fc88f" providerId="LiveId" clId="{5C7C02F3-C261-422E-B33C-D734DAF2131D}" dt="2022-06-03T05:07:00.867" v="731" actId="478"/>
          <ac:spMkLst>
            <pc:docMk/>
            <pc:sldMk cId="869259798" sldId="288"/>
            <ac:spMk id="286" creationId="{1F2CA924-01AB-229B-388A-2C3DE7287277}"/>
          </ac:spMkLst>
        </pc:spChg>
        <pc:spChg chg="add mod">
          <ac:chgData name="한 채빈" userId="98805702d66fc88f" providerId="LiveId" clId="{5C7C02F3-C261-422E-B33C-D734DAF2131D}" dt="2022-06-03T05:07:36.335" v="745" actId="1038"/>
          <ac:spMkLst>
            <pc:docMk/>
            <pc:sldMk cId="869259798" sldId="288"/>
            <ac:spMk id="287" creationId="{EB0363D5-3BC1-C4B5-2AE9-F0353767F992}"/>
          </ac:spMkLst>
        </pc:spChg>
        <pc:spChg chg="add mod">
          <ac:chgData name="한 채빈" userId="98805702d66fc88f" providerId="LiveId" clId="{5C7C02F3-C261-422E-B33C-D734DAF2131D}" dt="2022-06-03T05:07:36.335" v="745" actId="1038"/>
          <ac:spMkLst>
            <pc:docMk/>
            <pc:sldMk cId="869259798" sldId="288"/>
            <ac:spMk id="288" creationId="{04AD1193-1D4F-2267-60D5-7DD9D489CDEE}"/>
          </ac:spMkLst>
        </pc:spChg>
        <pc:spChg chg="add mod">
          <ac:chgData name="한 채빈" userId="98805702d66fc88f" providerId="LiveId" clId="{5C7C02F3-C261-422E-B33C-D734DAF2131D}" dt="2022-06-03T05:07:36.335" v="745" actId="1038"/>
          <ac:spMkLst>
            <pc:docMk/>
            <pc:sldMk cId="869259798" sldId="288"/>
            <ac:spMk id="289" creationId="{97E2FEE2-5FAF-C478-C089-2CB2229C1D21}"/>
          </ac:spMkLst>
        </pc:spChg>
        <pc:grpChg chg="add del mod">
          <ac:chgData name="한 채빈" userId="98805702d66fc88f" providerId="LiveId" clId="{5C7C02F3-C261-422E-B33C-D734DAF2131D}" dt="2022-06-02T15:39:52.309" v="1"/>
          <ac:grpSpMkLst>
            <pc:docMk/>
            <pc:sldMk cId="869259798" sldId="288"/>
            <ac:grpSpMk id="48" creationId="{1CB9D5E0-0A81-BC10-5558-5D7C5FD1339D}"/>
          </ac:grpSpMkLst>
        </pc:grpChg>
        <pc:grpChg chg="add del mod">
          <ac:chgData name="한 채빈" userId="98805702d66fc88f" providerId="LiveId" clId="{5C7C02F3-C261-422E-B33C-D734DAF2131D}" dt="2022-06-02T15:40:32.199" v="3"/>
          <ac:grpSpMkLst>
            <pc:docMk/>
            <pc:sldMk cId="869259798" sldId="288"/>
            <ac:grpSpMk id="50" creationId="{FF6216E8-056A-4CE9-E392-3FF66A8B6E07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51" creationId="{3639D198-B185-DDF4-D76E-58E4E6B38972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52" creationId="{03FCC662-04AE-D4C7-CBDC-BFCD5769B244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53" creationId="{2A63D0D9-5906-A08B-49F8-BAA5F36E12C5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55" creationId="{4039B0B6-7F96-F00D-788F-C4B0EE1158C8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56" creationId="{1A2CDC5A-B2DD-62A6-9839-694209B4B350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58" creationId="{9E10FF51-490E-EDE2-2D7D-6D6DE440A441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59" creationId="{D3D0F86C-6216-9CC7-67E1-B519675C1496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61" creationId="{47D3D71B-3D0D-4E11-6FB6-37D3D19052AE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62" creationId="{A8DFC475-87D2-2426-87AA-160C1070F089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64" creationId="{14B5FDE6-9804-ABE6-348E-4AD803CAD75C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65" creationId="{16A52709-E325-8A33-1A87-CA466953F83E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67" creationId="{527E2DE5-3DCB-2089-ED94-D266BA00FEEE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68" creationId="{6C4116B1-2E27-92FB-A483-7E4C9E8DB3BE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70" creationId="{FEEAD107-3A28-C148-90D5-886485CAD98E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74" creationId="{C900A38C-01CA-79CC-FF10-D18E8C3522EE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75" creationId="{928C2804-D98E-7AAC-8B3E-0208F81CE182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76" creationId="{24DE02F2-D2D4-D70E-7569-D2D04AAE0444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77" creationId="{68A217DA-F2DE-A980-4031-30E3BED14120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78" creationId="{36751184-D593-F46F-FFED-7FCC1089175E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85" creationId="{8224CCC3-E1E2-9274-9CFE-406185B5AF19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87" creationId="{E00577BE-C5C1-E6A1-7142-A5A7D14B747B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88" creationId="{BCD0E4AA-A4EB-232F-3B3F-65DEBA4137D1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90" creationId="{04467699-7AE4-309B-3918-799D6279E0E1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91" creationId="{EE7B5A45-1E80-0872-E50C-4E2C5290A1CC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92" creationId="{7C05B5CD-B06E-16DE-4D18-B958FBAF0EF2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93" creationId="{E73019ED-D26A-6994-6F1A-11EBD8D3991D}"/>
          </ac:grpSpMkLst>
        </pc:grpChg>
        <pc:grpChg chg="mod">
          <ac:chgData name="한 채빈" userId="98805702d66fc88f" providerId="LiveId" clId="{5C7C02F3-C261-422E-B33C-D734DAF2131D}" dt="2022-06-02T15:40:42.686" v="6" actId="1076"/>
          <ac:grpSpMkLst>
            <pc:docMk/>
            <pc:sldMk cId="869259798" sldId="288"/>
            <ac:grpSpMk id="112" creationId="{66FE0CB0-3734-ADAA-70C2-990C227BC0B8}"/>
          </ac:grpSpMkLst>
        </pc:grpChg>
        <pc:grpChg chg="mod">
          <ac:chgData name="한 채빈" userId="98805702d66fc88f" providerId="LiveId" clId="{5C7C02F3-C261-422E-B33C-D734DAF2131D}" dt="2022-06-02T15:40:42.686" v="6" actId="1076"/>
          <ac:grpSpMkLst>
            <pc:docMk/>
            <pc:sldMk cId="869259798" sldId="288"/>
            <ac:grpSpMk id="116" creationId="{8444FE8D-80D8-D69C-4895-3FA69FA4EDAC}"/>
          </ac:grpSpMkLst>
        </pc:grpChg>
        <pc:grpChg chg="mod">
          <ac:chgData name="한 채빈" userId="98805702d66fc88f" providerId="LiveId" clId="{5C7C02F3-C261-422E-B33C-D734DAF2131D}" dt="2022-06-02T15:40:42.686" v="6" actId="1076"/>
          <ac:grpSpMkLst>
            <pc:docMk/>
            <pc:sldMk cId="869259798" sldId="288"/>
            <ac:grpSpMk id="118" creationId="{8BBA7684-2E2D-99C5-01F6-AA161E0E7ADA}"/>
          </ac:grpSpMkLst>
        </pc:grpChg>
        <pc:grpChg chg="add mod">
          <ac:chgData name="한 채빈" userId="98805702d66fc88f" providerId="LiveId" clId="{5C7C02F3-C261-422E-B33C-D734DAF2131D}" dt="2022-06-06T10:17:30.072" v="4729"/>
          <ac:grpSpMkLst>
            <pc:docMk/>
            <pc:sldMk cId="869259798" sldId="288"/>
            <ac:grpSpMk id="120" creationId="{9C491CBE-84B0-C01B-C40C-A24B248B8F4C}"/>
          </ac:grpSpMkLst>
        </pc:grpChg>
        <pc:grpChg chg="add mod">
          <ac:chgData name="한 채빈" userId="98805702d66fc88f" providerId="LiveId" clId="{5C7C02F3-C261-422E-B33C-D734DAF2131D}" dt="2022-06-06T10:17:30.072" v="4729"/>
          <ac:grpSpMkLst>
            <pc:docMk/>
            <pc:sldMk cId="869259798" sldId="288"/>
            <ac:grpSpMk id="122" creationId="{C78CCF29-FB1C-DC81-A9FB-524155E5582C}"/>
          </ac:grpSpMkLst>
        </pc:grpChg>
        <pc:grpChg chg="add mod">
          <ac:chgData name="한 채빈" userId="98805702d66fc88f" providerId="LiveId" clId="{5C7C02F3-C261-422E-B33C-D734DAF2131D}" dt="2022-06-06T10:17:30.072" v="4729"/>
          <ac:grpSpMkLst>
            <pc:docMk/>
            <pc:sldMk cId="869259798" sldId="288"/>
            <ac:grpSpMk id="124" creationId="{B08334CF-0439-3E4C-E68D-33976EDC55E5}"/>
          </ac:grpSpMkLst>
        </pc:grpChg>
        <pc:grpChg chg="add mod">
          <ac:chgData name="한 채빈" userId="98805702d66fc88f" providerId="LiveId" clId="{5C7C02F3-C261-422E-B33C-D734DAF2131D}" dt="2022-06-06T10:17:30.072" v="4729"/>
          <ac:grpSpMkLst>
            <pc:docMk/>
            <pc:sldMk cId="869259798" sldId="288"/>
            <ac:grpSpMk id="126" creationId="{DD701845-9058-B111-5E04-0EFD879E1473}"/>
          </ac:grpSpMkLst>
        </pc:grpChg>
        <pc:grpChg chg="add mod">
          <ac:chgData name="한 채빈" userId="98805702d66fc88f" providerId="LiveId" clId="{5C7C02F3-C261-422E-B33C-D734DAF2131D}" dt="2022-06-06T10:17:30.072" v="4729"/>
          <ac:grpSpMkLst>
            <pc:docMk/>
            <pc:sldMk cId="869259798" sldId="288"/>
            <ac:grpSpMk id="128" creationId="{9B6814A6-1DDB-F5E2-EE19-5FA86D1342A0}"/>
          </ac:grpSpMkLst>
        </pc:grpChg>
        <pc:grpChg chg="add mod">
          <ac:chgData name="한 채빈" userId="98805702d66fc88f" providerId="LiveId" clId="{5C7C02F3-C261-422E-B33C-D734DAF2131D}" dt="2022-06-06T10:17:30.072" v="4729"/>
          <ac:grpSpMkLst>
            <pc:docMk/>
            <pc:sldMk cId="869259798" sldId="288"/>
            <ac:grpSpMk id="130" creationId="{CB5E559A-66F8-D647-1D5B-5DEA2164EECF}"/>
          </ac:grpSpMkLst>
        </pc:grpChg>
        <pc:grpChg chg="add del mod">
          <ac:chgData name="한 채빈" userId="98805702d66fc88f" providerId="LiveId" clId="{5C7C02F3-C261-422E-B33C-D734DAF2131D}" dt="2022-06-02T15:40:32.199" v="3"/>
          <ac:grpSpMkLst>
            <pc:docMk/>
            <pc:sldMk cId="869259798" sldId="288"/>
            <ac:grpSpMk id="134" creationId="{ABFEB95B-8584-870F-826D-4790A7C6B690}"/>
          </ac:grpSpMkLst>
        </pc:grpChg>
        <pc:grpChg chg="add del mod">
          <ac:chgData name="한 채빈" userId="98805702d66fc88f" providerId="LiveId" clId="{5C7C02F3-C261-422E-B33C-D734DAF2131D}" dt="2022-06-02T15:40:32.199" v="3"/>
          <ac:grpSpMkLst>
            <pc:docMk/>
            <pc:sldMk cId="869259798" sldId="288"/>
            <ac:grpSpMk id="136" creationId="{DAB97D03-4907-6E18-3919-597A6D665765}"/>
          </ac:grpSpMkLst>
        </pc:grpChg>
        <pc:grpChg chg="add del mod">
          <ac:chgData name="한 채빈" userId="98805702d66fc88f" providerId="LiveId" clId="{5C7C02F3-C261-422E-B33C-D734DAF2131D}" dt="2022-06-02T15:40:32.199" v="3"/>
          <ac:grpSpMkLst>
            <pc:docMk/>
            <pc:sldMk cId="869259798" sldId="288"/>
            <ac:grpSpMk id="138" creationId="{2FF621DA-B416-1C65-3E1E-A6C6D6F536FA}"/>
          </ac:grpSpMkLst>
        </pc:grpChg>
        <pc:grpChg chg="add mod">
          <ac:chgData name="한 채빈" userId="98805702d66fc88f" providerId="LiveId" clId="{5C7C02F3-C261-422E-B33C-D734DAF2131D}" dt="2022-06-06T10:17:30.072" v="4729"/>
          <ac:grpSpMkLst>
            <pc:docMk/>
            <pc:sldMk cId="869259798" sldId="288"/>
            <ac:grpSpMk id="138" creationId="{F6118AA8-0662-786E-18B0-016476C0098E}"/>
          </ac:grpSpMkLst>
        </pc:grpChg>
        <pc:grpChg chg="add del mod">
          <ac:chgData name="한 채빈" userId="98805702d66fc88f" providerId="LiveId" clId="{5C7C02F3-C261-422E-B33C-D734DAF2131D}" dt="2022-06-02T15:40:32.199" v="3"/>
          <ac:grpSpMkLst>
            <pc:docMk/>
            <pc:sldMk cId="869259798" sldId="288"/>
            <ac:grpSpMk id="141" creationId="{BAD7C6F4-77B1-2CC2-A5A6-3AAD87CF3591}"/>
          </ac:grpSpMkLst>
        </pc:grpChg>
        <pc:grpChg chg="add del mod">
          <ac:chgData name="한 채빈" userId="98805702d66fc88f" providerId="LiveId" clId="{5C7C02F3-C261-422E-B33C-D734DAF2131D}" dt="2022-06-02T15:40:32.199" v="3"/>
          <ac:grpSpMkLst>
            <pc:docMk/>
            <pc:sldMk cId="869259798" sldId="288"/>
            <ac:grpSpMk id="144" creationId="{DA3B6D43-3111-464F-45D1-6883C2D6C708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146" creationId="{4D9A7AD0-8715-55A2-49EE-802D46B34862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147" creationId="{DEC926A2-25A4-7A12-CC40-F0D03BCFE9EE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148" creationId="{7C28B61E-6012-5F31-5A8C-E6A5EE84BF83}"/>
          </ac:grpSpMkLst>
        </pc:grpChg>
        <pc:grpChg chg="add del mod">
          <ac:chgData name="한 채빈" userId="98805702d66fc88f" providerId="LiveId" clId="{5C7C02F3-C261-422E-B33C-D734DAF2131D}" dt="2022-06-02T15:40:32.199" v="3"/>
          <ac:grpSpMkLst>
            <pc:docMk/>
            <pc:sldMk cId="869259798" sldId="288"/>
            <ac:grpSpMk id="151" creationId="{ABEF1B9C-DC94-C9EA-710F-7900AD7BC833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153" creationId="{50650E1D-AC4A-FDF5-FE70-9E40737E9DC0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155" creationId="{F3271DEE-9A57-2393-9B3F-A46B73EF9F86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156" creationId="{19EA191E-0A0C-9FA5-7B90-E55BD5F36A8F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157" creationId="{A2C35B99-D849-24A2-BA69-4B3E89AA3BB5}"/>
          </ac:grpSpMkLst>
        </pc:grpChg>
        <pc:grpChg chg="add del mod">
          <ac:chgData name="한 채빈" userId="98805702d66fc88f" providerId="LiveId" clId="{5C7C02F3-C261-422E-B33C-D734DAF2131D}" dt="2022-06-02T15:40:32.199" v="3"/>
          <ac:grpSpMkLst>
            <pc:docMk/>
            <pc:sldMk cId="869259798" sldId="288"/>
            <ac:grpSpMk id="160" creationId="{0CA4441D-9D2E-A47E-86E1-AE4CF84F754C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162" creationId="{4CCC67A2-5AE7-9BB4-E5B5-6D5B9BBA1A0C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164" creationId="{FF407CA5-1D22-CA58-35C7-02D8D9DED09C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165" creationId="{6A99F43B-A580-26E4-BAFD-09DFF8F63656}"/>
          </ac:grpSpMkLst>
        </pc:grpChg>
        <pc:grpChg chg="mod">
          <ac:chgData name="한 채빈" userId="98805702d66fc88f" providerId="LiveId" clId="{5C7C02F3-C261-422E-B33C-D734DAF2131D}" dt="2022-06-02T15:40:25.049" v="2"/>
          <ac:grpSpMkLst>
            <pc:docMk/>
            <pc:sldMk cId="869259798" sldId="288"/>
            <ac:grpSpMk id="166" creationId="{3C26AF2E-35DF-F1CC-3EA5-DBE653B4466C}"/>
          </ac:grpSpMkLst>
        </pc:grpChg>
        <pc:grpChg chg="add del mod">
          <ac:chgData name="한 채빈" userId="98805702d66fc88f" providerId="LiveId" clId="{5C7C02F3-C261-422E-B33C-D734DAF2131D}" dt="2022-06-02T15:40:32.199" v="3"/>
          <ac:grpSpMkLst>
            <pc:docMk/>
            <pc:sldMk cId="869259798" sldId="288"/>
            <ac:grpSpMk id="169" creationId="{54205C58-5168-1568-F264-48556F9E9B5F}"/>
          </ac:grpSpMkLst>
        </pc:grpChg>
        <pc:grpChg chg="add del mod">
          <ac:chgData name="한 채빈" userId="98805702d66fc88f" providerId="LiveId" clId="{5C7C02F3-C261-422E-B33C-D734DAF2131D}" dt="2022-06-02T15:40:32.199" v="3"/>
          <ac:grpSpMkLst>
            <pc:docMk/>
            <pc:sldMk cId="869259798" sldId="288"/>
            <ac:grpSpMk id="172" creationId="{48E4B551-4B4E-07FA-AD20-5C6DDE62DAE6}"/>
          </ac:grpSpMkLst>
        </pc:grpChg>
        <pc:grpChg chg="add del mod">
          <ac:chgData name="한 채빈" userId="98805702d66fc88f" providerId="LiveId" clId="{5C7C02F3-C261-422E-B33C-D734DAF2131D}" dt="2022-06-02T15:40:32.199" v="3"/>
          <ac:grpSpMkLst>
            <pc:docMk/>
            <pc:sldMk cId="869259798" sldId="288"/>
            <ac:grpSpMk id="175" creationId="{1C0F5297-9E20-F8EC-2970-B91CD03BEAB6}"/>
          </ac:grpSpMkLst>
        </pc:grpChg>
        <pc:grpChg chg="add del mod">
          <ac:chgData name="한 채빈" userId="98805702d66fc88f" providerId="LiveId" clId="{5C7C02F3-C261-422E-B33C-D734DAF2131D}" dt="2022-06-02T15:40:32.199" v="3"/>
          <ac:grpSpMkLst>
            <pc:docMk/>
            <pc:sldMk cId="869259798" sldId="288"/>
            <ac:grpSpMk id="178" creationId="{42B917AF-4505-A804-FDC6-90C14BD72251}"/>
          </ac:grpSpMkLst>
        </pc:grpChg>
        <pc:grpChg chg="add del mod">
          <ac:chgData name="한 채빈" userId="98805702d66fc88f" providerId="LiveId" clId="{5C7C02F3-C261-422E-B33C-D734DAF2131D}" dt="2022-06-02T15:40:32.199" v="3"/>
          <ac:grpSpMkLst>
            <pc:docMk/>
            <pc:sldMk cId="869259798" sldId="288"/>
            <ac:grpSpMk id="181" creationId="{C9AC74E9-DEF8-D574-FEF2-CD8D31B956C0}"/>
          </ac:grpSpMkLst>
        </pc:grpChg>
        <pc:grpChg chg="add mod">
          <ac:chgData name="한 채빈" userId="98805702d66fc88f" providerId="LiveId" clId="{5C7C02F3-C261-422E-B33C-D734DAF2131D}" dt="2022-06-03T05:07:36.335" v="745" actId="1038"/>
          <ac:grpSpMkLst>
            <pc:docMk/>
            <pc:sldMk cId="869259798" sldId="288"/>
            <ac:grpSpMk id="184" creationId="{D15940FE-DF72-FE18-AC9E-B93592AF4557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185" creationId="{DF8F4A6E-5C6A-1DAB-2969-A1D48529D938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186" creationId="{19BAF13C-A76F-2F99-5B68-55D8026CC98B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187" creationId="{4357446A-E3AE-C1F6-8FB9-03CC8619B66F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188" creationId="{1AB72404-D709-C13B-C223-29DDAFDA34DB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189" creationId="{9A93B9CB-C705-5C4C-301B-657D3288CCA7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190" creationId="{D842E493-7675-AC70-F850-7B84BE5601A5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191" creationId="{685B28AD-2FFC-4898-F49F-0D0284A54BAA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192" creationId="{2C6BE1E4-EC86-327D-D43F-C66218B3C278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193" creationId="{90FDBB1C-8D44-F7AA-AE5C-0783328F988D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194" creationId="{B4E2CCEC-BDD5-291C-7431-60901C275595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195" creationId="{1EB2CCA7-A7CB-8E42-E52C-BBDB0A553971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196" creationId="{6414BA34-B848-8E9B-6CAA-41D1671E091B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197" creationId="{E3B5401B-4EC9-9273-A38A-E87935308B91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198" creationId="{CC764062-6A64-63D7-2383-D8BF8563F9E5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199" creationId="{0BAD281E-8434-695A-7E5A-3C5AF174F728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00" creationId="{698A89DE-9A69-6185-8610-CF6460421C8B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01" creationId="{B70E6E9A-F21C-5515-98C8-815A0C390619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02" creationId="{511BFE5F-24AE-578D-6348-22E5EE97593B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03" creationId="{9F48449A-C11D-0D34-505F-D81F620F13AB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04" creationId="{F581111F-61E6-4B88-471A-E424E5896ACB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05" creationId="{2398B8DD-0558-8AD9-8DFA-6DCF2502B267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06" creationId="{65966BC7-9753-C43E-85EA-BFAFC35097AB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07" creationId="{40D15C1D-30F8-E1CF-C326-51D415C43877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08" creationId="{9E7FE5F3-9AD4-D168-7290-C30FAEB7D0B4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09" creationId="{9CD434C4-32D3-D4AF-3317-E00FD2608DC8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10" creationId="{C38707C7-809D-7F3A-89DE-B01B04FB3BBB}"/>
          </ac:grpSpMkLst>
        </pc:grpChg>
        <pc:grpChg chg="add mod">
          <ac:chgData name="한 채빈" userId="98805702d66fc88f" providerId="LiveId" clId="{5C7C02F3-C261-422E-B33C-D734DAF2131D}" dt="2022-06-03T05:07:36.335" v="745" actId="1038"/>
          <ac:grpSpMkLst>
            <pc:docMk/>
            <pc:sldMk cId="869259798" sldId="288"/>
            <ac:grpSpMk id="237" creationId="{499D92F4-326C-6948-4DB3-7E847F3E2B4C}"/>
          </ac:grpSpMkLst>
        </pc:grpChg>
        <pc:grpChg chg="add mod">
          <ac:chgData name="한 채빈" userId="98805702d66fc88f" providerId="LiveId" clId="{5C7C02F3-C261-422E-B33C-D734DAF2131D}" dt="2022-06-03T05:07:36.335" v="745" actId="1038"/>
          <ac:grpSpMkLst>
            <pc:docMk/>
            <pc:sldMk cId="869259798" sldId="288"/>
            <ac:grpSpMk id="239" creationId="{DD7AE48C-1E50-3DB7-F3F0-DB7E946F7DC5}"/>
          </ac:grpSpMkLst>
        </pc:grpChg>
        <pc:grpChg chg="add mod">
          <ac:chgData name="한 채빈" userId="98805702d66fc88f" providerId="LiveId" clId="{5C7C02F3-C261-422E-B33C-D734DAF2131D}" dt="2022-06-03T05:07:36.335" v="745" actId="1038"/>
          <ac:grpSpMkLst>
            <pc:docMk/>
            <pc:sldMk cId="869259798" sldId="288"/>
            <ac:grpSpMk id="241" creationId="{0E7831B4-D6D4-EE18-EF56-2EC6063B86A8}"/>
          </ac:grpSpMkLst>
        </pc:grpChg>
        <pc:grpChg chg="add mod">
          <ac:chgData name="한 채빈" userId="98805702d66fc88f" providerId="LiveId" clId="{5C7C02F3-C261-422E-B33C-D734DAF2131D}" dt="2022-06-03T05:07:36.335" v="745" actId="1038"/>
          <ac:grpSpMkLst>
            <pc:docMk/>
            <pc:sldMk cId="869259798" sldId="288"/>
            <ac:grpSpMk id="244" creationId="{76256256-1046-546A-996A-89FEA6A2C4D2}"/>
          </ac:grpSpMkLst>
        </pc:grpChg>
        <pc:grpChg chg="add del mod">
          <ac:chgData name="한 채빈" userId="98805702d66fc88f" providerId="LiveId" clId="{5C7C02F3-C261-422E-B33C-D734DAF2131D}" dt="2022-06-02T16:14:29.046" v="620" actId="478"/>
          <ac:grpSpMkLst>
            <pc:docMk/>
            <pc:sldMk cId="869259798" sldId="288"/>
            <ac:grpSpMk id="247" creationId="{F6876F31-23D7-768B-7C21-702C5E7DF198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49" creationId="{C822E573-D35B-14AD-8D53-D1C5C0F897FD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50" creationId="{63EB407A-1F97-C2BB-544D-BEAB64FB7B7D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51" creationId="{EA70B0E9-F4FF-2CFC-6D69-A1D3C9D20D6D}"/>
          </ac:grpSpMkLst>
        </pc:grpChg>
        <pc:grpChg chg="add del mod">
          <ac:chgData name="한 채빈" userId="98805702d66fc88f" providerId="LiveId" clId="{5C7C02F3-C261-422E-B33C-D734DAF2131D}" dt="2022-06-02T16:14:36.285" v="621" actId="478"/>
          <ac:grpSpMkLst>
            <pc:docMk/>
            <pc:sldMk cId="869259798" sldId="288"/>
            <ac:grpSpMk id="254" creationId="{120D7E19-426B-3B8B-C657-7990B6903126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56" creationId="{E7C400CF-5B5E-F931-C813-AD26F5461F3C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58" creationId="{A106BF5A-A336-0944-66C4-FBC263FB78A9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59" creationId="{C0BB76CB-FC44-B2EE-56BF-BEE0F521D2D7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60" creationId="{48420FAD-19A8-39F4-08CE-B80B1196D40D}"/>
          </ac:grpSpMkLst>
        </pc:grpChg>
        <pc:grpChg chg="add del mod">
          <ac:chgData name="한 채빈" userId="98805702d66fc88f" providerId="LiveId" clId="{5C7C02F3-C261-422E-B33C-D734DAF2131D}" dt="2022-06-02T16:14:16.991" v="615" actId="478"/>
          <ac:grpSpMkLst>
            <pc:docMk/>
            <pc:sldMk cId="869259798" sldId="288"/>
            <ac:grpSpMk id="263" creationId="{A7D4665E-5492-873B-9B55-5871CE7DD43C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65" creationId="{8826A122-5E66-2645-1C9C-16A3D63AD19E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67" creationId="{0F3C0469-52C3-9DD3-9467-F672217D2369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68" creationId="{4E2166F0-7F0E-77E5-B45A-A55AD0BA2A06}"/>
          </ac:grpSpMkLst>
        </pc:grpChg>
        <pc:grpChg chg="mod">
          <ac:chgData name="한 채빈" userId="98805702d66fc88f" providerId="LiveId" clId="{5C7C02F3-C261-422E-B33C-D734DAF2131D}" dt="2022-06-02T15:40:43.681" v="7"/>
          <ac:grpSpMkLst>
            <pc:docMk/>
            <pc:sldMk cId="869259798" sldId="288"/>
            <ac:grpSpMk id="269" creationId="{507DDBDE-6B48-46C4-A0DF-441D1C8A17A6}"/>
          </ac:grpSpMkLst>
        </pc:grpChg>
        <pc:grpChg chg="add del mod">
          <ac:chgData name="한 채빈" userId="98805702d66fc88f" providerId="LiveId" clId="{5C7C02F3-C261-422E-B33C-D734DAF2131D}" dt="2022-06-02T16:17:16.260" v="711" actId="478"/>
          <ac:grpSpMkLst>
            <pc:docMk/>
            <pc:sldMk cId="869259798" sldId="288"/>
            <ac:grpSpMk id="272" creationId="{A363F171-4F04-C7C8-A5D8-61F559CE23C0}"/>
          </ac:grpSpMkLst>
        </pc:grpChg>
        <pc:grpChg chg="add del mod">
          <ac:chgData name="한 채빈" userId="98805702d66fc88f" providerId="LiveId" clId="{5C7C02F3-C261-422E-B33C-D734DAF2131D}" dt="2022-06-02T16:18:16.773" v="724" actId="478"/>
          <ac:grpSpMkLst>
            <pc:docMk/>
            <pc:sldMk cId="869259798" sldId="288"/>
            <ac:grpSpMk id="275" creationId="{CA07053E-1972-AA92-00A1-DA0DC24E46A6}"/>
          </ac:grpSpMkLst>
        </pc:grpChg>
        <pc:grpChg chg="add del mod">
          <ac:chgData name="한 채빈" userId="98805702d66fc88f" providerId="LiveId" clId="{5C7C02F3-C261-422E-B33C-D734DAF2131D}" dt="2022-06-02T16:17:58.154" v="718" actId="478"/>
          <ac:grpSpMkLst>
            <pc:docMk/>
            <pc:sldMk cId="869259798" sldId="288"/>
            <ac:grpSpMk id="278" creationId="{44940E40-A73C-CE0A-547F-001A417E16CF}"/>
          </ac:grpSpMkLst>
        </pc:grpChg>
        <pc:grpChg chg="add del mod">
          <ac:chgData name="한 채빈" userId="98805702d66fc88f" providerId="LiveId" clId="{5C7C02F3-C261-422E-B33C-D734DAF2131D}" dt="2022-06-02T16:18:02.724" v="721" actId="478"/>
          <ac:grpSpMkLst>
            <pc:docMk/>
            <pc:sldMk cId="869259798" sldId="288"/>
            <ac:grpSpMk id="281" creationId="{B1C75489-7CE3-7674-C9A1-9D27107F5777}"/>
          </ac:grpSpMkLst>
        </pc:grpChg>
        <pc:grpChg chg="add del mod">
          <ac:chgData name="한 채빈" userId="98805702d66fc88f" providerId="LiveId" clId="{5C7C02F3-C261-422E-B33C-D734DAF2131D}" dt="2022-06-02T16:15:41.350" v="636" actId="478"/>
          <ac:grpSpMkLst>
            <pc:docMk/>
            <pc:sldMk cId="869259798" sldId="288"/>
            <ac:grpSpMk id="284" creationId="{4CDAD79A-A213-B6A5-DBE0-4C1BC231ABDA}"/>
          </ac:grpSpMkLst>
        </pc:grpChg>
        <pc:grpChg chg="mod">
          <ac:chgData name="한 채빈" userId="98805702d66fc88f" providerId="LiveId" clId="{5C7C02F3-C261-422E-B33C-D734DAF2131D}" dt="2022-06-02T15:40:42.686" v="6" actId="1076"/>
          <ac:grpSpMkLst>
            <pc:docMk/>
            <pc:sldMk cId="869259798" sldId="288"/>
            <ac:grpSpMk id="1007" creationId="{00000000-0000-0000-0000-000000000000}"/>
          </ac:grpSpMkLst>
        </pc:grpChg>
        <pc:grpChg chg="mod">
          <ac:chgData name="한 채빈" userId="98805702d66fc88f" providerId="LiveId" clId="{5C7C02F3-C261-422E-B33C-D734DAF2131D}" dt="2022-06-02T15:40:42.686" v="6" actId="1076"/>
          <ac:grpSpMkLst>
            <pc:docMk/>
            <pc:sldMk cId="869259798" sldId="288"/>
            <ac:grpSpMk id="1009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29.310" v="4728" actId="478"/>
          <ac:grpSpMkLst>
            <pc:docMk/>
            <pc:sldMk cId="869259798" sldId="288"/>
            <ac:grpSpMk id="101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29.310" v="4728" actId="478"/>
          <ac:grpSpMkLst>
            <pc:docMk/>
            <pc:sldMk cId="869259798" sldId="288"/>
            <ac:grpSpMk id="101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29.310" v="4728" actId="478"/>
          <ac:grpSpMkLst>
            <pc:docMk/>
            <pc:sldMk cId="869259798" sldId="288"/>
            <ac:grpSpMk id="101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29.310" v="4728" actId="478"/>
          <ac:grpSpMkLst>
            <pc:docMk/>
            <pc:sldMk cId="869259798" sldId="288"/>
            <ac:grpSpMk id="101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29.310" v="4728" actId="478"/>
          <ac:grpSpMkLst>
            <pc:docMk/>
            <pc:sldMk cId="869259798" sldId="288"/>
            <ac:grpSpMk id="101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29.310" v="4728" actId="478"/>
          <ac:grpSpMkLst>
            <pc:docMk/>
            <pc:sldMk cId="869259798" sldId="288"/>
            <ac:grpSpMk id="1019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29.310" v="4728" actId="478"/>
          <ac:grpSpMkLst>
            <pc:docMk/>
            <pc:sldMk cId="869259798" sldId="288"/>
            <ac:grpSpMk id="1020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7:29.310" v="4728" actId="478"/>
          <ac:grpSpMkLst>
            <pc:docMk/>
            <pc:sldMk cId="869259798" sldId="288"/>
            <ac:grpSpMk id="1021" creationId="{00000000-0000-0000-0000-000000000000}"/>
          </ac:grpSpMkLst>
        </pc:grpChg>
        <pc:picChg chg="mod">
          <ac:chgData name="한 채빈" userId="98805702d66fc88f" providerId="LiveId" clId="{5C7C02F3-C261-422E-B33C-D734DAF2131D}" dt="2022-06-02T15:39:49.237" v="0"/>
          <ac:picMkLst>
            <pc:docMk/>
            <pc:sldMk cId="869259798" sldId="288"/>
            <ac:picMk id="49" creationId="{131AF725-9177-F912-9BCD-A3C5B2F4B47C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95" creationId="{F1385716-55F9-BFAE-D2CD-B2C6B1B37617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96" creationId="{52AA8386-471F-5BD7-44DB-D8B2136A4374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97" creationId="{151AECD2-B7F9-643A-B3DE-9F3B0FB6042F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98" creationId="{796836AE-F457-24F7-F1A9-A3A0B24DF11A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00" creationId="{F8282D41-371A-D61F-3E28-8935F8E79D1F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01" creationId="{6327B630-AD1E-1923-C516-9FB931DF8D4B}"/>
          </ac:picMkLst>
        </pc:picChg>
        <pc:picChg chg="mod">
          <ac:chgData name="한 채빈" userId="98805702d66fc88f" providerId="LiveId" clId="{5C7C02F3-C261-422E-B33C-D734DAF2131D}" dt="2022-06-02T15:40:42.686" v="6" actId="1076"/>
          <ac:picMkLst>
            <pc:docMk/>
            <pc:sldMk cId="869259798" sldId="288"/>
            <ac:picMk id="103" creationId="{BF0F0B09-13A5-38E5-17E1-A8A8DC611986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04" creationId="{9E57FBEF-DB39-7239-E26F-2454ECF7DD7F}"/>
          </ac:picMkLst>
        </pc:picChg>
        <pc:picChg chg="mod">
          <ac:chgData name="한 채빈" userId="98805702d66fc88f" providerId="LiveId" clId="{5C7C02F3-C261-422E-B33C-D734DAF2131D}" dt="2022-06-02T15:40:42.686" v="6" actId="1076"/>
          <ac:picMkLst>
            <pc:docMk/>
            <pc:sldMk cId="869259798" sldId="288"/>
            <ac:picMk id="105" creationId="{317A3F07-AC19-A1FE-C5C7-6817204113EA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06" creationId="{8EFB933B-C36F-920F-C990-2C4EBD122EFA}"/>
          </ac:picMkLst>
        </pc:picChg>
        <pc:picChg chg="mod">
          <ac:chgData name="한 채빈" userId="98805702d66fc88f" providerId="LiveId" clId="{5C7C02F3-C261-422E-B33C-D734DAF2131D}" dt="2022-06-02T15:40:42.686" v="6" actId="1076"/>
          <ac:picMkLst>
            <pc:docMk/>
            <pc:sldMk cId="869259798" sldId="288"/>
            <ac:picMk id="107" creationId="{D29FFA67-2B06-4CA2-BA6A-EA6CCBE4C9D0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08" creationId="{5D85D7C9-3EAE-403A-139C-90E9062ED040}"/>
          </ac:picMkLst>
        </pc:picChg>
        <pc:picChg chg="mod">
          <ac:chgData name="한 채빈" userId="98805702d66fc88f" providerId="LiveId" clId="{5C7C02F3-C261-422E-B33C-D734DAF2131D}" dt="2022-06-02T15:40:42.686" v="6" actId="1076"/>
          <ac:picMkLst>
            <pc:docMk/>
            <pc:sldMk cId="869259798" sldId="288"/>
            <ac:picMk id="109" creationId="{069467A6-C8F0-70CE-07E2-F5D5A80B4C67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10" creationId="{1110ADBD-45D6-16A3-D5AF-CCDA5F2F032C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13" creationId="{EEF885FE-C08C-2D53-F696-49290066E45D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15" creationId="{00901680-6B8A-A9E4-D527-B595C8C0BBBA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20" creationId="{964C4752-CDB6-A4C7-6DE3-A7803B805EC4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21" creationId="{350A96E0-28A9-DF8C-0223-E04C8078E701}"/>
          </ac:picMkLst>
        </pc:picChg>
        <pc:picChg chg="mod">
          <ac:chgData name="한 채빈" userId="98805702d66fc88f" providerId="LiveId" clId="{5C7C02F3-C261-422E-B33C-D734DAF2131D}" dt="2022-06-06T10:17:30.072" v="4729"/>
          <ac:picMkLst>
            <pc:docMk/>
            <pc:sldMk cId="869259798" sldId="288"/>
            <ac:picMk id="121" creationId="{9A18F7FC-6784-7216-9CC1-A7C1E1EBC833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22" creationId="{C6E4450E-FE2A-C4C4-C9C5-D6243AD0EF82}"/>
          </ac:picMkLst>
        </pc:picChg>
        <pc:picChg chg="mod">
          <ac:chgData name="한 채빈" userId="98805702d66fc88f" providerId="LiveId" clId="{5C7C02F3-C261-422E-B33C-D734DAF2131D}" dt="2022-06-06T10:17:30.072" v="4729"/>
          <ac:picMkLst>
            <pc:docMk/>
            <pc:sldMk cId="869259798" sldId="288"/>
            <ac:picMk id="123" creationId="{349D2FDF-8381-63A8-7FC9-2DB5745FCCF9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23" creationId="{AA5EFF30-A4BD-178A-974D-EE8ECF7F0339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24" creationId="{69C3D6CE-0A75-B88A-9C07-EA2474D5EC4F}"/>
          </ac:picMkLst>
        </pc:picChg>
        <pc:picChg chg="mod">
          <ac:chgData name="한 채빈" userId="98805702d66fc88f" providerId="LiveId" clId="{5C7C02F3-C261-422E-B33C-D734DAF2131D}" dt="2022-06-06T10:17:30.072" v="4729"/>
          <ac:picMkLst>
            <pc:docMk/>
            <pc:sldMk cId="869259798" sldId="288"/>
            <ac:picMk id="125" creationId="{7CD99C72-ABB1-F02C-40F5-06213DE33F90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25" creationId="{85FE83D9-2600-23FA-6E2F-A234FC0B8A75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26" creationId="{583F9BB7-6044-91EB-54D6-E65F8FCDB1DA}"/>
          </ac:picMkLst>
        </pc:picChg>
        <pc:picChg chg="mod">
          <ac:chgData name="한 채빈" userId="98805702d66fc88f" providerId="LiveId" clId="{5C7C02F3-C261-422E-B33C-D734DAF2131D}" dt="2022-06-06T10:17:30.072" v="4729"/>
          <ac:picMkLst>
            <pc:docMk/>
            <pc:sldMk cId="869259798" sldId="288"/>
            <ac:picMk id="127" creationId="{8EA2A538-AD5F-6123-304E-B7256E3C788A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27" creationId="{B6773616-714B-7EB1-6A50-CDE6CB9940E2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28" creationId="{285DEAA5-8BC7-4A71-625F-7BA7E500D629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29" creationId="{4B3C47C8-285E-F2AA-A65F-047DB04DDACA}"/>
          </ac:picMkLst>
        </pc:picChg>
        <pc:picChg chg="mod">
          <ac:chgData name="한 채빈" userId="98805702d66fc88f" providerId="LiveId" clId="{5C7C02F3-C261-422E-B33C-D734DAF2131D}" dt="2022-06-06T10:17:30.072" v="4729"/>
          <ac:picMkLst>
            <pc:docMk/>
            <pc:sldMk cId="869259798" sldId="288"/>
            <ac:picMk id="129" creationId="{6F5912C5-0ABB-9431-3665-44401658DA5B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30" creationId="{B10892D0-A9CA-1BAF-E330-B639297E795B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31" creationId="{0C345E05-4B8E-DF2E-D409-D126ED0848EE}"/>
          </ac:picMkLst>
        </pc:picChg>
        <pc:picChg chg="mod">
          <ac:chgData name="한 채빈" userId="98805702d66fc88f" providerId="LiveId" clId="{5C7C02F3-C261-422E-B33C-D734DAF2131D}" dt="2022-06-06T10:17:30.072" v="4729"/>
          <ac:picMkLst>
            <pc:docMk/>
            <pc:sldMk cId="869259798" sldId="288"/>
            <ac:picMk id="131" creationId="{C085C1B9-F426-330C-E5BA-0C922487D1C8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32" creationId="{99CD05A9-282C-5223-E3A1-8DC6CB6C7D80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33" creationId="{B13BCE7B-FE42-5F69-22F2-1C8F0BBE4995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35" creationId="{D0C34684-A3C9-3350-8708-4A66D73B5722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37" creationId="{15E282D4-1CA6-EAFB-78BC-E779A1C5DBAC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39" creationId="{E5BCA259-A216-C086-B5FB-A50E242F00A4}"/>
          </ac:picMkLst>
        </pc:picChg>
        <pc:picChg chg="mod">
          <ac:chgData name="한 채빈" userId="98805702d66fc88f" providerId="LiveId" clId="{5C7C02F3-C261-422E-B33C-D734DAF2131D}" dt="2022-06-06T10:17:30.072" v="4729"/>
          <ac:picMkLst>
            <pc:docMk/>
            <pc:sldMk cId="869259798" sldId="288"/>
            <ac:picMk id="139" creationId="{F2839A4D-6E87-5BC9-91A4-BEF4BC051965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42" creationId="{88F3D807-EAB8-AC4B-4ABE-24E591B50817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49" creationId="{C5A79AE1-F917-F0B3-4943-43BF6580B2A7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50" creationId="{E323C6C2-4B29-2CEB-71A8-1BC0A397766E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58" creationId="{D357A3C7-492B-3247-0BBF-A4736255216D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59" creationId="{B07A2238-9742-4FE5-3CE2-07B71C8FAA06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67" creationId="{A19FABA8-67E4-94CD-5917-7D22415FA844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68" creationId="{22D64F00-63D8-E027-F065-505BF572DD3C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70" creationId="{C9E87724-4BA4-8FB6-EE79-D24796EFB45A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71" creationId="{D0739367-2845-607E-D39D-723E1D7472BC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73" creationId="{47599BC0-CB8A-90DA-25D7-909EA8B12BFD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74" creationId="{AD855FC3-270E-CB68-A5D0-8095F3A82012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76" creationId="{B2C74676-53B9-440D-97E5-7B1959532922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77" creationId="{4465DF72-C95B-18D8-2626-7B061E961B6E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79" creationId="{6774E31F-A2C8-733F-F3A6-71A7092D7630}"/>
          </ac:picMkLst>
        </pc:picChg>
        <pc:picChg chg="mod">
          <ac:chgData name="한 채빈" userId="98805702d66fc88f" providerId="LiveId" clId="{5C7C02F3-C261-422E-B33C-D734DAF2131D}" dt="2022-06-02T15:40:25.049" v="2"/>
          <ac:picMkLst>
            <pc:docMk/>
            <pc:sldMk cId="869259798" sldId="288"/>
            <ac:picMk id="180" creationId="{BDB30E50-FF15-CB36-328A-7DB6BEBB18CE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11" creationId="{C28E7396-78E0-C171-C8F9-26654B12B342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12" creationId="{85F429C4-E63D-0748-2F7E-33C807E52747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13" creationId="{D654628F-FEF2-3AFC-701C-1E287A0AEC32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14" creationId="{249B6375-F6BA-437C-3A19-65E9575FEEC5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15" creationId="{79D84D98-B26C-8FD7-99A0-EFC9AF6F00EF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16" creationId="{31CBDD73-CE38-47B5-6A14-4A1C8061C968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17" creationId="{52EC6AEE-368A-000E-B8B8-79B33A9BF8D0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18" creationId="{F22A31D4-75FE-59BF-E594-9170CDE65097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19" creationId="{036B7DD4-D6FD-1EC1-8328-CBB864BEF7E1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20" creationId="{3BECAF7A-BC79-AB1B-2BFB-E1D809C29A42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21" creationId="{B3A7FC90-D9BF-F507-9FBE-9817CBBFCD05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22" creationId="{DDE94C76-E902-6CEC-3677-C6285985FE92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23" creationId="{150560ED-4BEB-B1B0-02C2-886EA363E81F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24" creationId="{CAA2A2FA-D0A6-D25D-CBAC-2C937B917E33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25" creationId="{D21FFD70-84CB-9D0E-3DC0-DC810FE16315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26" creationId="{ED668235-A664-0BC5-9D98-BB916543973A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27" creationId="{AA40D1B1-4E75-E646-537E-BAFFE6B6A4B7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28" creationId="{E8D41D1C-0E33-8129-7004-C248A62D6E3C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29" creationId="{A977CF67-5C77-809A-C1DF-8CE1D2401652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30" creationId="{DCAA5FA9-288B-5B1F-CDA4-5411AC182518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31" creationId="{D4459FA9-406E-CAC2-842A-C707E910AE23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32" creationId="{FCD208F1-DBE8-58C2-F314-6E43A4D50B47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33" creationId="{04F2FF2E-A331-4FCB-ADB2-6F204B82ED9A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34" creationId="{272FD065-225D-EA85-7E14-FF2C34C77BDD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35" creationId="{79AA9F07-CD5B-3E02-B157-74B549067DC2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36" creationId="{4E33A30D-278C-7A42-F62C-187F0DB8429B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38" creationId="{8497A6E8-716A-2C00-EFDC-564BCEAB69CF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40" creationId="{85A02F05-DE3E-6B09-5DE3-BC1F22E84CE8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42" creationId="{5E401213-72C2-6F6D-B113-8D6FEF1452E9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45" creationId="{81DEF0A3-DC42-CB77-6692-68A57C49652B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52" creationId="{ADA09D12-4D1F-71B9-3EB3-0229ED7D7AC9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53" creationId="{559016F8-1D5A-43BA-1A50-C2C48D8B0A91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61" creationId="{50483D97-5B86-84FC-502A-63F5BF0ADB88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62" creationId="{50F6CBCE-15D7-257F-7C0D-6D829380E91C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70" creationId="{DFB483FA-4678-288D-DE2F-8FC631FF7637}"/>
          </ac:picMkLst>
        </pc:picChg>
        <pc:picChg chg="mod">
          <ac:chgData name="한 채빈" userId="98805702d66fc88f" providerId="LiveId" clId="{5C7C02F3-C261-422E-B33C-D734DAF2131D}" dt="2022-06-02T15:40:43.681" v="7"/>
          <ac:picMkLst>
            <pc:docMk/>
            <pc:sldMk cId="869259798" sldId="288"/>
            <ac:picMk id="271" creationId="{318115E9-7B6C-A4CB-FC37-D9E56B30F120}"/>
          </ac:picMkLst>
        </pc:picChg>
        <pc:picChg chg="mod topLvl">
          <ac:chgData name="한 채빈" userId="98805702d66fc88f" providerId="LiveId" clId="{5C7C02F3-C261-422E-B33C-D734DAF2131D}" dt="2022-06-03T05:07:36.335" v="745" actId="1038"/>
          <ac:picMkLst>
            <pc:docMk/>
            <pc:sldMk cId="869259798" sldId="288"/>
            <ac:picMk id="273" creationId="{4A0EC255-A09E-DA3B-D659-FF50A7BE10BE}"/>
          </ac:picMkLst>
        </pc:picChg>
        <pc:picChg chg="del mod topLvl">
          <ac:chgData name="한 채빈" userId="98805702d66fc88f" providerId="LiveId" clId="{5C7C02F3-C261-422E-B33C-D734DAF2131D}" dt="2022-06-02T16:17:16.260" v="711" actId="478"/>
          <ac:picMkLst>
            <pc:docMk/>
            <pc:sldMk cId="869259798" sldId="288"/>
            <ac:picMk id="274" creationId="{C777BACE-788E-FF4D-215F-9C9C2E4CB1C6}"/>
          </ac:picMkLst>
        </pc:picChg>
        <pc:picChg chg="mod topLvl">
          <ac:chgData name="한 채빈" userId="98805702d66fc88f" providerId="LiveId" clId="{5C7C02F3-C261-422E-B33C-D734DAF2131D}" dt="2022-06-03T05:07:36.335" v="745" actId="1038"/>
          <ac:picMkLst>
            <pc:docMk/>
            <pc:sldMk cId="869259798" sldId="288"/>
            <ac:picMk id="276" creationId="{6C3B808F-2A9B-7141-B339-733A54FE8BE9}"/>
          </ac:picMkLst>
        </pc:picChg>
        <pc:picChg chg="del mod topLvl">
          <ac:chgData name="한 채빈" userId="98805702d66fc88f" providerId="LiveId" clId="{5C7C02F3-C261-422E-B33C-D734DAF2131D}" dt="2022-06-02T16:18:16.773" v="724" actId="478"/>
          <ac:picMkLst>
            <pc:docMk/>
            <pc:sldMk cId="869259798" sldId="288"/>
            <ac:picMk id="277" creationId="{6F07882F-1CDC-2106-70F8-2351AC662E4F}"/>
          </ac:picMkLst>
        </pc:picChg>
        <pc:picChg chg="mod topLvl">
          <ac:chgData name="한 채빈" userId="98805702d66fc88f" providerId="LiveId" clId="{5C7C02F3-C261-422E-B33C-D734DAF2131D}" dt="2022-06-03T05:07:36.335" v="745" actId="1038"/>
          <ac:picMkLst>
            <pc:docMk/>
            <pc:sldMk cId="869259798" sldId="288"/>
            <ac:picMk id="279" creationId="{73C042C1-DBF3-6675-CC07-0B7D9B13EA13}"/>
          </ac:picMkLst>
        </pc:picChg>
        <pc:picChg chg="del mod topLvl">
          <ac:chgData name="한 채빈" userId="98805702d66fc88f" providerId="LiveId" clId="{5C7C02F3-C261-422E-B33C-D734DAF2131D}" dt="2022-06-02T16:17:58.154" v="718" actId="478"/>
          <ac:picMkLst>
            <pc:docMk/>
            <pc:sldMk cId="869259798" sldId="288"/>
            <ac:picMk id="280" creationId="{ADAD9DE3-C5DB-3FEA-9BB7-7C3B0577BD87}"/>
          </ac:picMkLst>
        </pc:picChg>
        <pc:picChg chg="mod topLvl">
          <ac:chgData name="한 채빈" userId="98805702d66fc88f" providerId="LiveId" clId="{5C7C02F3-C261-422E-B33C-D734DAF2131D}" dt="2022-06-03T05:07:36.335" v="745" actId="1038"/>
          <ac:picMkLst>
            <pc:docMk/>
            <pc:sldMk cId="869259798" sldId="288"/>
            <ac:picMk id="282" creationId="{FB9C268A-CBED-5A9D-9615-22F3CFCEF91A}"/>
          </ac:picMkLst>
        </pc:picChg>
        <pc:picChg chg="del mod topLvl">
          <ac:chgData name="한 채빈" userId="98805702d66fc88f" providerId="LiveId" clId="{5C7C02F3-C261-422E-B33C-D734DAF2131D}" dt="2022-06-02T16:18:02.724" v="721" actId="478"/>
          <ac:picMkLst>
            <pc:docMk/>
            <pc:sldMk cId="869259798" sldId="288"/>
            <ac:picMk id="283" creationId="{E870E745-A639-06C1-D77E-911DB199D3F3}"/>
          </ac:picMkLst>
        </pc:picChg>
      </pc:sldChg>
      <pc:sldChg chg="addSp delSp modSp mod">
        <pc:chgData name="한 채빈" userId="98805702d66fc88f" providerId="LiveId" clId="{5C7C02F3-C261-422E-B33C-D734DAF2131D}" dt="2022-06-06T10:19:15.511" v="4752"/>
        <pc:sldMkLst>
          <pc:docMk/>
          <pc:sldMk cId="1116400411" sldId="326"/>
        </pc:sldMkLst>
        <pc:spChg chg="add mod">
          <ac:chgData name="한 채빈" userId="98805702d66fc88f" providerId="LiveId" clId="{5C7C02F3-C261-422E-B33C-D734DAF2131D}" dt="2022-06-06T10:19:15.511" v="4752"/>
          <ac:spMkLst>
            <pc:docMk/>
            <pc:sldMk cId="1116400411" sldId="326"/>
            <ac:spMk id="61" creationId="{B11A0084-2692-0C0B-97F4-4DAF4022EFB1}"/>
          </ac:spMkLst>
        </pc:spChg>
        <pc:spChg chg="add mod">
          <ac:chgData name="한 채빈" userId="98805702d66fc88f" providerId="LiveId" clId="{5C7C02F3-C261-422E-B33C-D734DAF2131D}" dt="2022-06-06T10:19:15.511" v="4752"/>
          <ac:spMkLst>
            <pc:docMk/>
            <pc:sldMk cId="1116400411" sldId="326"/>
            <ac:spMk id="62" creationId="{39077722-BE84-B20D-48FF-86B386F342CF}"/>
          </ac:spMkLst>
        </pc:spChg>
        <pc:spChg chg="add mod">
          <ac:chgData name="한 채빈" userId="98805702d66fc88f" providerId="LiveId" clId="{5C7C02F3-C261-422E-B33C-D734DAF2131D}" dt="2022-06-06T10:19:15.511" v="4752"/>
          <ac:spMkLst>
            <pc:docMk/>
            <pc:sldMk cId="1116400411" sldId="326"/>
            <ac:spMk id="63" creationId="{F2F76099-B459-FB2D-6AB5-AD443C1D3F3F}"/>
          </ac:spMkLst>
        </pc:spChg>
        <pc:spChg chg="add mod">
          <ac:chgData name="한 채빈" userId="98805702d66fc88f" providerId="LiveId" clId="{5C7C02F3-C261-422E-B33C-D734DAF2131D}" dt="2022-06-06T10:19:15.511" v="4752"/>
          <ac:spMkLst>
            <pc:docMk/>
            <pc:sldMk cId="1116400411" sldId="326"/>
            <ac:spMk id="64" creationId="{C79EFCB3-8CA1-9D86-1CD6-3C5B355BEEDF}"/>
          </ac:spMkLst>
        </pc:spChg>
        <pc:spChg chg="add mod">
          <ac:chgData name="한 채빈" userId="98805702d66fc88f" providerId="LiveId" clId="{5C7C02F3-C261-422E-B33C-D734DAF2131D}" dt="2022-06-06T10:19:15.511" v="4752"/>
          <ac:spMkLst>
            <pc:docMk/>
            <pc:sldMk cId="1116400411" sldId="326"/>
            <ac:spMk id="65" creationId="{3D21CE97-5732-2715-992F-2F5C9C01B47E}"/>
          </ac:spMkLst>
        </pc:spChg>
        <pc:spChg chg="add mod">
          <ac:chgData name="한 채빈" userId="98805702d66fc88f" providerId="LiveId" clId="{5C7C02F3-C261-422E-B33C-D734DAF2131D}" dt="2022-06-06T10:19:15.511" v="4752"/>
          <ac:spMkLst>
            <pc:docMk/>
            <pc:sldMk cId="1116400411" sldId="326"/>
            <ac:spMk id="70" creationId="{B95E70D9-A04D-D31B-B1F1-FB97B3B55703}"/>
          </ac:spMkLst>
        </pc:spChg>
        <pc:spChg chg="del">
          <ac:chgData name="한 채빈" userId="98805702d66fc88f" providerId="LiveId" clId="{5C7C02F3-C261-422E-B33C-D734DAF2131D}" dt="2022-06-06T10:19:15.163" v="4751" actId="478"/>
          <ac:spMkLst>
            <pc:docMk/>
            <pc:sldMk cId="1116400411" sldId="326"/>
            <ac:spMk id="97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15.163" v="4751" actId="478"/>
          <ac:spMkLst>
            <pc:docMk/>
            <pc:sldMk cId="1116400411" sldId="326"/>
            <ac:spMk id="98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15.163" v="4751" actId="478"/>
          <ac:spMkLst>
            <pc:docMk/>
            <pc:sldMk cId="1116400411" sldId="326"/>
            <ac:spMk id="9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15.163" v="4751" actId="478"/>
          <ac:spMkLst>
            <pc:docMk/>
            <pc:sldMk cId="1116400411" sldId="326"/>
            <ac:spMk id="10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15.163" v="4751" actId="478"/>
          <ac:spMkLst>
            <pc:docMk/>
            <pc:sldMk cId="1116400411" sldId="326"/>
            <ac:spMk id="10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15.163" v="4751" actId="478"/>
          <ac:spMkLst>
            <pc:docMk/>
            <pc:sldMk cId="1116400411" sldId="326"/>
            <ac:spMk id="102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15.163" v="4751" actId="478"/>
          <ac:spMkLst>
            <pc:docMk/>
            <pc:sldMk cId="1116400411" sldId="326"/>
            <ac:spMk id="103" creationId="{00000000-0000-0000-0000-000000000000}"/>
          </ac:spMkLst>
        </pc:spChg>
        <pc:grpChg chg="add mod">
          <ac:chgData name="한 채빈" userId="98805702d66fc88f" providerId="LiveId" clId="{5C7C02F3-C261-422E-B33C-D734DAF2131D}" dt="2022-06-06T10:19:15.511" v="4752"/>
          <ac:grpSpMkLst>
            <pc:docMk/>
            <pc:sldMk cId="1116400411" sldId="326"/>
            <ac:grpSpMk id="53" creationId="{BEE477AC-7CFD-E816-70CE-BD1B3C1DA566}"/>
          </ac:grpSpMkLst>
        </pc:grpChg>
        <pc:grpChg chg="add mod">
          <ac:chgData name="한 채빈" userId="98805702d66fc88f" providerId="LiveId" clId="{5C7C02F3-C261-422E-B33C-D734DAF2131D}" dt="2022-06-06T10:19:15.511" v="4752"/>
          <ac:grpSpMkLst>
            <pc:docMk/>
            <pc:sldMk cId="1116400411" sldId="326"/>
            <ac:grpSpMk id="55" creationId="{E881F95B-8EE1-79AA-93B8-820376A3D15E}"/>
          </ac:grpSpMkLst>
        </pc:grpChg>
        <pc:grpChg chg="add mod">
          <ac:chgData name="한 채빈" userId="98805702d66fc88f" providerId="LiveId" clId="{5C7C02F3-C261-422E-B33C-D734DAF2131D}" dt="2022-06-06T10:19:15.511" v="4752"/>
          <ac:grpSpMkLst>
            <pc:docMk/>
            <pc:sldMk cId="1116400411" sldId="326"/>
            <ac:grpSpMk id="57" creationId="{82EFA482-9FD8-992B-DFE5-6077E4FD9E0C}"/>
          </ac:grpSpMkLst>
        </pc:grpChg>
        <pc:grpChg chg="add mod">
          <ac:chgData name="한 채빈" userId="98805702d66fc88f" providerId="LiveId" clId="{5C7C02F3-C261-422E-B33C-D734DAF2131D}" dt="2022-06-06T10:19:15.511" v="4752"/>
          <ac:grpSpMkLst>
            <pc:docMk/>
            <pc:sldMk cId="1116400411" sldId="326"/>
            <ac:grpSpMk id="59" creationId="{78E15352-8FE9-F648-A786-137B23048BA1}"/>
          </ac:grpSpMkLst>
        </pc:grpChg>
        <pc:grpChg chg="add mod">
          <ac:chgData name="한 채빈" userId="98805702d66fc88f" providerId="LiveId" clId="{5C7C02F3-C261-422E-B33C-D734DAF2131D}" dt="2022-06-06T10:19:15.511" v="4752"/>
          <ac:grpSpMkLst>
            <pc:docMk/>
            <pc:sldMk cId="1116400411" sldId="326"/>
            <ac:grpSpMk id="66" creationId="{75CCB2CF-F4B1-9B73-D85D-6E5C9990A56F}"/>
          </ac:grpSpMkLst>
        </pc:grpChg>
        <pc:grpChg chg="add mod">
          <ac:chgData name="한 채빈" userId="98805702d66fc88f" providerId="LiveId" clId="{5C7C02F3-C261-422E-B33C-D734DAF2131D}" dt="2022-06-06T10:19:15.511" v="4752"/>
          <ac:grpSpMkLst>
            <pc:docMk/>
            <pc:sldMk cId="1116400411" sldId="326"/>
            <ac:grpSpMk id="68" creationId="{5C3486E0-B374-5C4F-99FB-D267401B2A49}"/>
          </ac:grpSpMkLst>
        </pc:grpChg>
        <pc:grpChg chg="add mod">
          <ac:chgData name="한 채빈" userId="98805702d66fc88f" providerId="LiveId" clId="{5C7C02F3-C261-422E-B33C-D734DAF2131D}" dt="2022-06-06T10:19:15.511" v="4752"/>
          <ac:grpSpMkLst>
            <pc:docMk/>
            <pc:sldMk cId="1116400411" sldId="326"/>
            <ac:grpSpMk id="71" creationId="{7C49D11D-2899-076E-8970-8C395F111525}"/>
          </ac:grpSpMkLst>
        </pc:grpChg>
        <pc:grpChg chg="del">
          <ac:chgData name="한 채빈" userId="98805702d66fc88f" providerId="LiveId" clId="{5C7C02F3-C261-422E-B33C-D734DAF2131D}" dt="2022-06-06T10:19:15.163" v="4751" actId="478"/>
          <ac:grpSpMkLst>
            <pc:docMk/>
            <pc:sldMk cId="1116400411" sldId="326"/>
            <ac:grpSpMk id="102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15.163" v="4751" actId="478"/>
          <ac:grpSpMkLst>
            <pc:docMk/>
            <pc:sldMk cId="1116400411" sldId="326"/>
            <ac:grpSpMk id="102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15.163" v="4751" actId="478"/>
          <ac:grpSpMkLst>
            <pc:docMk/>
            <pc:sldMk cId="1116400411" sldId="326"/>
            <ac:grpSpMk id="102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15.163" v="4751" actId="478"/>
          <ac:grpSpMkLst>
            <pc:docMk/>
            <pc:sldMk cId="1116400411" sldId="326"/>
            <ac:grpSpMk id="1029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15.163" v="4751" actId="478"/>
          <ac:grpSpMkLst>
            <pc:docMk/>
            <pc:sldMk cId="1116400411" sldId="326"/>
            <ac:grpSpMk id="1030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15.163" v="4751" actId="478"/>
          <ac:grpSpMkLst>
            <pc:docMk/>
            <pc:sldMk cId="1116400411" sldId="326"/>
            <ac:grpSpMk id="1031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15.163" v="4751" actId="478"/>
          <ac:grpSpMkLst>
            <pc:docMk/>
            <pc:sldMk cId="1116400411" sldId="326"/>
            <ac:grpSpMk id="103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15.163" v="4751" actId="478"/>
          <ac:grpSpMkLst>
            <pc:docMk/>
            <pc:sldMk cId="1116400411" sldId="326"/>
            <ac:grpSpMk id="1033" creationId="{00000000-0000-0000-0000-000000000000}"/>
          </ac:grpSpMkLst>
        </pc:grpChg>
        <pc:picChg chg="mod">
          <ac:chgData name="한 채빈" userId="98805702d66fc88f" providerId="LiveId" clId="{5C7C02F3-C261-422E-B33C-D734DAF2131D}" dt="2022-06-06T10:19:15.511" v="4752"/>
          <ac:picMkLst>
            <pc:docMk/>
            <pc:sldMk cId="1116400411" sldId="326"/>
            <ac:picMk id="54" creationId="{035BEB29-09A3-4B64-4A51-92761FEFF7A1}"/>
          </ac:picMkLst>
        </pc:picChg>
        <pc:picChg chg="mod">
          <ac:chgData name="한 채빈" userId="98805702d66fc88f" providerId="LiveId" clId="{5C7C02F3-C261-422E-B33C-D734DAF2131D}" dt="2022-06-06T10:19:15.511" v="4752"/>
          <ac:picMkLst>
            <pc:docMk/>
            <pc:sldMk cId="1116400411" sldId="326"/>
            <ac:picMk id="56" creationId="{BBA3914F-31E3-5C61-AE00-016A3769F3E6}"/>
          </ac:picMkLst>
        </pc:picChg>
        <pc:picChg chg="mod">
          <ac:chgData name="한 채빈" userId="98805702d66fc88f" providerId="LiveId" clId="{5C7C02F3-C261-422E-B33C-D734DAF2131D}" dt="2022-06-06T10:19:15.511" v="4752"/>
          <ac:picMkLst>
            <pc:docMk/>
            <pc:sldMk cId="1116400411" sldId="326"/>
            <ac:picMk id="58" creationId="{ED86C1DC-13FC-C665-8BFB-66158E5F3B46}"/>
          </ac:picMkLst>
        </pc:picChg>
        <pc:picChg chg="mod">
          <ac:chgData name="한 채빈" userId="98805702d66fc88f" providerId="LiveId" clId="{5C7C02F3-C261-422E-B33C-D734DAF2131D}" dt="2022-06-06T10:19:15.511" v="4752"/>
          <ac:picMkLst>
            <pc:docMk/>
            <pc:sldMk cId="1116400411" sldId="326"/>
            <ac:picMk id="60" creationId="{196C02B5-ADC5-69F7-317C-5C1ED2CE5650}"/>
          </ac:picMkLst>
        </pc:picChg>
        <pc:picChg chg="mod">
          <ac:chgData name="한 채빈" userId="98805702d66fc88f" providerId="LiveId" clId="{5C7C02F3-C261-422E-B33C-D734DAF2131D}" dt="2022-06-06T10:19:15.511" v="4752"/>
          <ac:picMkLst>
            <pc:docMk/>
            <pc:sldMk cId="1116400411" sldId="326"/>
            <ac:picMk id="67" creationId="{B9D8C7F1-40FF-BC22-D244-77A14077E0B8}"/>
          </ac:picMkLst>
        </pc:picChg>
        <pc:picChg chg="mod">
          <ac:chgData name="한 채빈" userId="98805702d66fc88f" providerId="LiveId" clId="{5C7C02F3-C261-422E-B33C-D734DAF2131D}" dt="2022-06-06T10:19:15.511" v="4752"/>
          <ac:picMkLst>
            <pc:docMk/>
            <pc:sldMk cId="1116400411" sldId="326"/>
            <ac:picMk id="69" creationId="{EEC78622-1950-98FD-4E40-B9D9E65FD42C}"/>
          </ac:picMkLst>
        </pc:picChg>
        <pc:picChg chg="mod">
          <ac:chgData name="한 채빈" userId="98805702d66fc88f" providerId="LiveId" clId="{5C7C02F3-C261-422E-B33C-D734DAF2131D}" dt="2022-06-06T10:19:15.511" v="4752"/>
          <ac:picMkLst>
            <pc:docMk/>
            <pc:sldMk cId="1116400411" sldId="326"/>
            <ac:picMk id="72" creationId="{632EDB75-F85B-C1AE-84A3-C4E8DB2A42CC}"/>
          </ac:picMkLst>
        </pc:picChg>
      </pc:sldChg>
      <pc:sldChg chg="del">
        <pc:chgData name="한 채빈" userId="98805702d66fc88f" providerId="LiveId" clId="{5C7C02F3-C261-422E-B33C-D734DAF2131D}" dt="2022-06-04T15:53:56.982" v="3236" actId="2696"/>
        <pc:sldMkLst>
          <pc:docMk/>
          <pc:sldMk cId="1919237777" sldId="327"/>
        </pc:sldMkLst>
      </pc:sldChg>
      <pc:sldChg chg="addSp delSp modSp mod">
        <pc:chgData name="한 채빈" userId="98805702d66fc88f" providerId="LiveId" clId="{5C7C02F3-C261-422E-B33C-D734DAF2131D}" dt="2022-06-06T10:19:21.128" v="4754"/>
        <pc:sldMkLst>
          <pc:docMk/>
          <pc:sldMk cId="3165151777" sldId="328"/>
        </pc:sldMkLst>
        <pc:spChg chg="del">
          <ac:chgData name="한 채빈" userId="98805702d66fc88f" providerId="LiveId" clId="{5C7C02F3-C261-422E-B33C-D734DAF2131D}" dt="2022-06-06T10:19:20.764" v="4753" actId="478"/>
          <ac:spMkLst>
            <pc:docMk/>
            <pc:sldMk cId="3165151777" sldId="328"/>
            <ac:spMk id="7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20.764" v="4753" actId="478"/>
          <ac:spMkLst>
            <pc:docMk/>
            <pc:sldMk cId="3165151777" sldId="328"/>
            <ac:spMk id="7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20.764" v="4753" actId="478"/>
          <ac:spMkLst>
            <pc:docMk/>
            <pc:sldMk cId="3165151777" sldId="328"/>
            <ac:spMk id="8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20.764" v="4753" actId="478"/>
          <ac:spMkLst>
            <pc:docMk/>
            <pc:sldMk cId="3165151777" sldId="328"/>
            <ac:spMk id="8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20.764" v="4753" actId="478"/>
          <ac:spMkLst>
            <pc:docMk/>
            <pc:sldMk cId="3165151777" sldId="328"/>
            <ac:spMk id="82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20.764" v="4753" actId="478"/>
          <ac:spMkLst>
            <pc:docMk/>
            <pc:sldMk cId="3165151777" sldId="328"/>
            <ac:spMk id="83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20.764" v="4753" actId="478"/>
          <ac:spMkLst>
            <pc:docMk/>
            <pc:sldMk cId="3165151777" sldId="328"/>
            <ac:spMk id="84" creationId="{00000000-0000-0000-0000-000000000000}"/>
          </ac:spMkLst>
        </pc:spChg>
        <pc:spChg chg="add mod">
          <ac:chgData name="한 채빈" userId="98805702d66fc88f" providerId="LiveId" clId="{5C7C02F3-C261-422E-B33C-D734DAF2131D}" dt="2022-06-06T10:19:21.128" v="4754"/>
          <ac:spMkLst>
            <pc:docMk/>
            <pc:sldMk cId="3165151777" sldId="328"/>
            <ac:spMk id="121" creationId="{3ABC56C0-4926-215B-E332-806EBF52B0E7}"/>
          </ac:spMkLst>
        </pc:spChg>
        <pc:spChg chg="add mod">
          <ac:chgData name="한 채빈" userId="98805702d66fc88f" providerId="LiveId" clId="{5C7C02F3-C261-422E-B33C-D734DAF2131D}" dt="2022-06-06T10:19:21.128" v="4754"/>
          <ac:spMkLst>
            <pc:docMk/>
            <pc:sldMk cId="3165151777" sldId="328"/>
            <ac:spMk id="122" creationId="{A69AA2FB-B394-52C3-749A-6C72A1CA336C}"/>
          </ac:spMkLst>
        </pc:spChg>
        <pc:spChg chg="add mod">
          <ac:chgData name="한 채빈" userId="98805702d66fc88f" providerId="LiveId" clId="{5C7C02F3-C261-422E-B33C-D734DAF2131D}" dt="2022-06-06T10:19:21.128" v="4754"/>
          <ac:spMkLst>
            <pc:docMk/>
            <pc:sldMk cId="3165151777" sldId="328"/>
            <ac:spMk id="123" creationId="{1A40BC15-5D1D-E0F2-A03B-FF5E01B0C75C}"/>
          </ac:spMkLst>
        </pc:spChg>
        <pc:spChg chg="add mod">
          <ac:chgData name="한 채빈" userId="98805702d66fc88f" providerId="LiveId" clId="{5C7C02F3-C261-422E-B33C-D734DAF2131D}" dt="2022-06-06T10:19:21.128" v="4754"/>
          <ac:spMkLst>
            <pc:docMk/>
            <pc:sldMk cId="3165151777" sldId="328"/>
            <ac:spMk id="124" creationId="{92A5ED56-5162-AAD5-0914-D007B184B513}"/>
          </ac:spMkLst>
        </pc:spChg>
        <pc:spChg chg="add mod">
          <ac:chgData name="한 채빈" userId="98805702d66fc88f" providerId="LiveId" clId="{5C7C02F3-C261-422E-B33C-D734DAF2131D}" dt="2022-06-06T10:19:21.128" v="4754"/>
          <ac:spMkLst>
            <pc:docMk/>
            <pc:sldMk cId="3165151777" sldId="328"/>
            <ac:spMk id="125" creationId="{8E7E3EED-2B10-0BA2-0968-8F0937183FC2}"/>
          </ac:spMkLst>
        </pc:spChg>
        <pc:spChg chg="add mod">
          <ac:chgData name="한 채빈" userId="98805702d66fc88f" providerId="LiveId" clId="{5C7C02F3-C261-422E-B33C-D734DAF2131D}" dt="2022-06-06T10:19:21.128" v="4754"/>
          <ac:spMkLst>
            <pc:docMk/>
            <pc:sldMk cId="3165151777" sldId="328"/>
            <ac:spMk id="130" creationId="{E515922C-3432-B437-0200-CBF22302275A}"/>
          </ac:spMkLst>
        </pc:spChg>
        <pc:grpChg chg="add mod">
          <ac:chgData name="한 채빈" userId="98805702d66fc88f" providerId="LiveId" clId="{5C7C02F3-C261-422E-B33C-D734DAF2131D}" dt="2022-06-06T10:19:21.128" v="4754"/>
          <ac:grpSpMkLst>
            <pc:docMk/>
            <pc:sldMk cId="3165151777" sldId="328"/>
            <ac:grpSpMk id="113" creationId="{8B000274-46C3-BECC-8E7B-D92CC2704B67}"/>
          </ac:grpSpMkLst>
        </pc:grpChg>
        <pc:grpChg chg="add mod">
          <ac:chgData name="한 채빈" userId="98805702d66fc88f" providerId="LiveId" clId="{5C7C02F3-C261-422E-B33C-D734DAF2131D}" dt="2022-06-06T10:19:21.128" v="4754"/>
          <ac:grpSpMkLst>
            <pc:docMk/>
            <pc:sldMk cId="3165151777" sldId="328"/>
            <ac:grpSpMk id="115" creationId="{C1C45EAE-DC2D-3C29-F9D4-13AD83BF9ACB}"/>
          </ac:grpSpMkLst>
        </pc:grpChg>
        <pc:grpChg chg="add mod">
          <ac:chgData name="한 채빈" userId="98805702d66fc88f" providerId="LiveId" clId="{5C7C02F3-C261-422E-B33C-D734DAF2131D}" dt="2022-06-06T10:19:21.128" v="4754"/>
          <ac:grpSpMkLst>
            <pc:docMk/>
            <pc:sldMk cId="3165151777" sldId="328"/>
            <ac:grpSpMk id="117" creationId="{74CFB96C-5526-EF8C-A657-37234D61D1F6}"/>
          </ac:grpSpMkLst>
        </pc:grpChg>
        <pc:grpChg chg="add mod">
          <ac:chgData name="한 채빈" userId="98805702d66fc88f" providerId="LiveId" clId="{5C7C02F3-C261-422E-B33C-D734DAF2131D}" dt="2022-06-06T10:19:21.128" v="4754"/>
          <ac:grpSpMkLst>
            <pc:docMk/>
            <pc:sldMk cId="3165151777" sldId="328"/>
            <ac:grpSpMk id="119" creationId="{3584D9D7-2396-4061-4278-CE5B9166FEF4}"/>
          </ac:grpSpMkLst>
        </pc:grpChg>
        <pc:grpChg chg="add mod">
          <ac:chgData name="한 채빈" userId="98805702d66fc88f" providerId="LiveId" clId="{5C7C02F3-C261-422E-B33C-D734DAF2131D}" dt="2022-06-06T10:19:21.128" v="4754"/>
          <ac:grpSpMkLst>
            <pc:docMk/>
            <pc:sldMk cId="3165151777" sldId="328"/>
            <ac:grpSpMk id="126" creationId="{12F97CAF-156B-D434-10F3-2A87603F8703}"/>
          </ac:grpSpMkLst>
        </pc:grpChg>
        <pc:grpChg chg="add mod">
          <ac:chgData name="한 채빈" userId="98805702d66fc88f" providerId="LiveId" clId="{5C7C02F3-C261-422E-B33C-D734DAF2131D}" dt="2022-06-06T10:19:21.128" v="4754"/>
          <ac:grpSpMkLst>
            <pc:docMk/>
            <pc:sldMk cId="3165151777" sldId="328"/>
            <ac:grpSpMk id="128" creationId="{8AE6B21B-3955-BAED-AF80-5D53DE0B1A1D}"/>
          </ac:grpSpMkLst>
        </pc:grpChg>
        <pc:grpChg chg="add mod">
          <ac:chgData name="한 채빈" userId="98805702d66fc88f" providerId="LiveId" clId="{5C7C02F3-C261-422E-B33C-D734DAF2131D}" dt="2022-06-06T10:19:21.128" v="4754"/>
          <ac:grpSpMkLst>
            <pc:docMk/>
            <pc:sldMk cId="3165151777" sldId="328"/>
            <ac:grpSpMk id="131" creationId="{29696864-71A7-8EBD-BED9-390AF7EC7C96}"/>
          </ac:grpSpMkLst>
        </pc:grpChg>
        <pc:grpChg chg="del">
          <ac:chgData name="한 채빈" userId="98805702d66fc88f" providerId="LiveId" clId="{5C7C02F3-C261-422E-B33C-D734DAF2131D}" dt="2022-06-06T10:19:20.764" v="4753" actId="478"/>
          <ac:grpSpMkLst>
            <pc:docMk/>
            <pc:sldMk cId="3165151777" sldId="328"/>
            <ac:grpSpMk id="101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20.764" v="4753" actId="478"/>
          <ac:grpSpMkLst>
            <pc:docMk/>
            <pc:sldMk cId="3165151777" sldId="328"/>
            <ac:grpSpMk id="101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20.764" v="4753" actId="478"/>
          <ac:grpSpMkLst>
            <pc:docMk/>
            <pc:sldMk cId="3165151777" sldId="328"/>
            <ac:grpSpMk id="101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20.764" v="4753" actId="478"/>
          <ac:grpSpMkLst>
            <pc:docMk/>
            <pc:sldMk cId="3165151777" sldId="328"/>
            <ac:grpSpMk id="101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20.764" v="4753" actId="478"/>
          <ac:grpSpMkLst>
            <pc:docMk/>
            <pc:sldMk cId="3165151777" sldId="328"/>
            <ac:grpSpMk id="101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20.764" v="4753" actId="478"/>
          <ac:grpSpMkLst>
            <pc:docMk/>
            <pc:sldMk cId="3165151777" sldId="328"/>
            <ac:grpSpMk id="1019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20.764" v="4753" actId="478"/>
          <ac:grpSpMkLst>
            <pc:docMk/>
            <pc:sldMk cId="3165151777" sldId="328"/>
            <ac:grpSpMk id="1020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20.764" v="4753" actId="478"/>
          <ac:grpSpMkLst>
            <pc:docMk/>
            <pc:sldMk cId="3165151777" sldId="328"/>
            <ac:grpSpMk id="1021" creationId="{00000000-0000-0000-0000-000000000000}"/>
          </ac:grpSpMkLst>
        </pc:grpChg>
        <pc:picChg chg="mod">
          <ac:chgData name="한 채빈" userId="98805702d66fc88f" providerId="LiveId" clId="{5C7C02F3-C261-422E-B33C-D734DAF2131D}" dt="2022-06-06T10:19:21.128" v="4754"/>
          <ac:picMkLst>
            <pc:docMk/>
            <pc:sldMk cId="3165151777" sldId="328"/>
            <ac:picMk id="114" creationId="{839EC3CB-6BA9-A11F-0AFB-E5A58A1C5F9F}"/>
          </ac:picMkLst>
        </pc:picChg>
        <pc:picChg chg="mod">
          <ac:chgData name="한 채빈" userId="98805702d66fc88f" providerId="LiveId" clId="{5C7C02F3-C261-422E-B33C-D734DAF2131D}" dt="2022-06-06T10:19:21.128" v="4754"/>
          <ac:picMkLst>
            <pc:docMk/>
            <pc:sldMk cId="3165151777" sldId="328"/>
            <ac:picMk id="116" creationId="{6499D30D-A231-2A30-2C8D-026D38B74C9A}"/>
          </ac:picMkLst>
        </pc:picChg>
        <pc:picChg chg="mod">
          <ac:chgData name="한 채빈" userId="98805702d66fc88f" providerId="LiveId" clId="{5C7C02F3-C261-422E-B33C-D734DAF2131D}" dt="2022-06-06T10:19:21.128" v="4754"/>
          <ac:picMkLst>
            <pc:docMk/>
            <pc:sldMk cId="3165151777" sldId="328"/>
            <ac:picMk id="118" creationId="{AD2DF30D-BB75-2825-40C3-F2D209EB5683}"/>
          </ac:picMkLst>
        </pc:picChg>
        <pc:picChg chg="mod">
          <ac:chgData name="한 채빈" userId="98805702d66fc88f" providerId="LiveId" clId="{5C7C02F3-C261-422E-B33C-D734DAF2131D}" dt="2022-06-06T10:19:21.128" v="4754"/>
          <ac:picMkLst>
            <pc:docMk/>
            <pc:sldMk cId="3165151777" sldId="328"/>
            <ac:picMk id="120" creationId="{6841E39B-BFC4-6B30-C00B-4F47FF88BE84}"/>
          </ac:picMkLst>
        </pc:picChg>
        <pc:picChg chg="mod">
          <ac:chgData name="한 채빈" userId="98805702d66fc88f" providerId="LiveId" clId="{5C7C02F3-C261-422E-B33C-D734DAF2131D}" dt="2022-06-06T10:19:21.128" v="4754"/>
          <ac:picMkLst>
            <pc:docMk/>
            <pc:sldMk cId="3165151777" sldId="328"/>
            <ac:picMk id="127" creationId="{F39C98E7-5D12-E11E-7B71-7CCBBCE94A74}"/>
          </ac:picMkLst>
        </pc:picChg>
        <pc:picChg chg="mod">
          <ac:chgData name="한 채빈" userId="98805702d66fc88f" providerId="LiveId" clId="{5C7C02F3-C261-422E-B33C-D734DAF2131D}" dt="2022-06-06T10:19:21.128" v="4754"/>
          <ac:picMkLst>
            <pc:docMk/>
            <pc:sldMk cId="3165151777" sldId="328"/>
            <ac:picMk id="129" creationId="{72E3D0F3-598B-2F29-E84D-E1361F8E4B9E}"/>
          </ac:picMkLst>
        </pc:picChg>
        <pc:picChg chg="mod">
          <ac:chgData name="한 채빈" userId="98805702d66fc88f" providerId="LiveId" clId="{5C7C02F3-C261-422E-B33C-D734DAF2131D}" dt="2022-06-06T10:19:21.128" v="4754"/>
          <ac:picMkLst>
            <pc:docMk/>
            <pc:sldMk cId="3165151777" sldId="328"/>
            <ac:picMk id="132" creationId="{3354C748-B8BE-F10D-7D2E-7843132EF34D}"/>
          </ac:picMkLst>
        </pc:picChg>
      </pc:sldChg>
      <pc:sldChg chg="addSp delSp modSp mod">
        <pc:chgData name="한 채빈" userId="98805702d66fc88f" providerId="LiveId" clId="{5C7C02F3-C261-422E-B33C-D734DAF2131D}" dt="2022-06-06T10:19:27.363" v="4756"/>
        <pc:sldMkLst>
          <pc:docMk/>
          <pc:sldMk cId="543882636" sldId="329"/>
        </pc:sldMkLst>
        <pc:spChg chg="add mod">
          <ac:chgData name="한 채빈" userId="98805702d66fc88f" providerId="LiveId" clId="{5C7C02F3-C261-422E-B33C-D734DAF2131D}" dt="2022-06-06T10:19:27.363" v="4756"/>
          <ac:spMkLst>
            <pc:docMk/>
            <pc:sldMk cId="543882636" sldId="329"/>
            <ac:spMk id="42" creationId="{6647BB33-24D9-3DD5-AE0C-CDF9552CB7BD}"/>
          </ac:spMkLst>
        </pc:spChg>
        <pc:spChg chg="add mod">
          <ac:chgData name="한 채빈" userId="98805702d66fc88f" providerId="LiveId" clId="{5C7C02F3-C261-422E-B33C-D734DAF2131D}" dt="2022-06-06T10:19:27.363" v="4756"/>
          <ac:spMkLst>
            <pc:docMk/>
            <pc:sldMk cId="543882636" sldId="329"/>
            <ac:spMk id="43" creationId="{7FC28C06-5BA1-5809-D095-2CBED471558C}"/>
          </ac:spMkLst>
        </pc:spChg>
        <pc:spChg chg="add mod">
          <ac:chgData name="한 채빈" userId="98805702d66fc88f" providerId="LiveId" clId="{5C7C02F3-C261-422E-B33C-D734DAF2131D}" dt="2022-06-06T10:19:27.363" v="4756"/>
          <ac:spMkLst>
            <pc:docMk/>
            <pc:sldMk cId="543882636" sldId="329"/>
            <ac:spMk id="44" creationId="{76B451CE-0325-4781-B4CB-A3081DE4EA01}"/>
          </ac:spMkLst>
        </pc:spChg>
        <pc:spChg chg="add mod">
          <ac:chgData name="한 채빈" userId="98805702d66fc88f" providerId="LiveId" clId="{5C7C02F3-C261-422E-B33C-D734DAF2131D}" dt="2022-06-06T10:19:27.363" v="4756"/>
          <ac:spMkLst>
            <pc:docMk/>
            <pc:sldMk cId="543882636" sldId="329"/>
            <ac:spMk id="45" creationId="{D7543564-6599-DF07-C6FE-E015B2A04080}"/>
          </ac:spMkLst>
        </pc:spChg>
        <pc:spChg chg="add mod">
          <ac:chgData name="한 채빈" userId="98805702d66fc88f" providerId="LiveId" clId="{5C7C02F3-C261-422E-B33C-D734DAF2131D}" dt="2022-06-06T10:19:27.363" v="4756"/>
          <ac:spMkLst>
            <pc:docMk/>
            <pc:sldMk cId="543882636" sldId="329"/>
            <ac:spMk id="46" creationId="{64DD5C12-BDEB-9EA5-B53F-8C80E0E23602}"/>
          </ac:spMkLst>
        </pc:spChg>
        <pc:spChg chg="add mod">
          <ac:chgData name="한 채빈" userId="98805702d66fc88f" providerId="LiveId" clId="{5C7C02F3-C261-422E-B33C-D734DAF2131D}" dt="2022-06-06T10:19:27.363" v="4756"/>
          <ac:spMkLst>
            <pc:docMk/>
            <pc:sldMk cId="543882636" sldId="329"/>
            <ac:spMk id="52" creationId="{6C21CC9B-0A2C-FB1B-6920-A0CC66B100DD}"/>
          </ac:spMkLst>
        </pc:spChg>
        <pc:spChg chg="del">
          <ac:chgData name="한 채빈" userId="98805702d66fc88f" providerId="LiveId" clId="{5C7C02F3-C261-422E-B33C-D734DAF2131D}" dt="2022-06-06T10:19:27.169" v="4755" actId="478"/>
          <ac:spMkLst>
            <pc:docMk/>
            <pc:sldMk cId="543882636" sldId="329"/>
            <ac:spMk id="7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27.169" v="4755" actId="478"/>
          <ac:spMkLst>
            <pc:docMk/>
            <pc:sldMk cId="543882636" sldId="329"/>
            <ac:spMk id="7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27.169" v="4755" actId="478"/>
          <ac:spMkLst>
            <pc:docMk/>
            <pc:sldMk cId="543882636" sldId="329"/>
            <ac:spMk id="8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27.169" v="4755" actId="478"/>
          <ac:spMkLst>
            <pc:docMk/>
            <pc:sldMk cId="543882636" sldId="329"/>
            <ac:spMk id="8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27.169" v="4755" actId="478"/>
          <ac:spMkLst>
            <pc:docMk/>
            <pc:sldMk cId="543882636" sldId="329"/>
            <ac:spMk id="82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27.169" v="4755" actId="478"/>
          <ac:spMkLst>
            <pc:docMk/>
            <pc:sldMk cId="543882636" sldId="329"/>
            <ac:spMk id="83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27.169" v="4755" actId="478"/>
          <ac:spMkLst>
            <pc:docMk/>
            <pc:sldMk cId="543882636" sldId="329"/>
            <ac:spMk id="84" creationId="{00000000-0000-0000-0000-000000000000}"/>
          </ac:spMkLst>
        </pc:spChg>
        <pc:grpChg chg="add mod">
          <ac:chgData name="한 채빈" userId="98805702d66fc88f" providerId="LiveId" clId="{5C7C02F3-C261-422E-B33C-D734DAF2131D}" dt="2022-06-06T10:19:27.363" v="4756"/>
          <ac:grpSpMkLst>
            <pc:docMk/>
            <pc:sldMk cId="543882636" sldId="329"/>
            <ac:grpSpMk id="34" creationId="{33C25ADD-7EDC-3B4F-E1C0-10DB34A71180}"/>
          </ac:grpSpMkLst>
        </pc:grpChg>
        <pc:grpChg chg="add mod">
          <ac:chgData name="한 채빈" userId="98805702d66fc88f" providerId="LiveId" clId="{5C7C02F3-C261-422E-B33C-D734DAF2131D}" dt="2022-06-06T10:19:27.363" v="4756"/>
          <ac:grpSpMkLst>
            <pc:docMk/>
            <pc:sldMk cId="543882636" sldId="329"/>
            <ac:grpSpMk id="36" creationId="{7641D476-B01F-48C0-E47A-5270E49DAD9F}"/>
          </ac:grpSpMkLst>
        </pc:grpChg>
        <pc:grpChg chg="add mod">
          <ac:chgData name="한 채빈" userId="98805702d66fc88f" providerId="LiveId" clId="{5C7C02F3-C261-422E-B33C-D734DAF2131D}" dt="2022-06-06T10:19:27.363" v="4756"/>
          <ac:grpSpMkLst>
            <pc:docMk/>
            <pc:sldMk cId="543882636" sldId="329"/>
            <ac:grpSpMk id="38" creationId="{158D9C1A-C87E-48D5-9E26-62FFC3B8CCBB}"/>
          </ac:grpSpMkLst>
        </pc:grpChg>
        <pc:grpChg chg="add mod">
          <ac:chgData name="한 채빈" userId="98805702d66fc88f" providerId="LiveId" clId="{5C7C02F3-C261-422E-B33C-D734DAF2131D}" dt="2022-06-06T10:19:27.363" v="4756"/>
          <ac:grpSpMkLst>
            <pc:docMk/>
            <pc:sldMk cId="543882636" sldId="329"/>
            <ac:grpSpMk id="40" creationId="{57E9F4B7-3456-0A5A-2315-60D4112B5336}"/>
          </ac:grpSpMkLst>
        </pc:grpChg>
        <pc:grpChg chg="add mod">
          <ac:chgData name="한 채빈" userId="98805702d66fc88f" providerId="LiveId" clId="{5C7C02F3-C261-422E-B33C-D734DAF2131D}" dt="2022-06-06T10:19:27.363" v="4756"/>
          <ac:grpSpMkLst>
            <pc:docMk/>
            <pc:sldMk cId="543882636" sldId="329"/>
            <ac:grpSpMk id="47" creationId="{9E1764E6-67DF-D70E-860F-491E5021FA3D}"/>
          </ac:grpSpMkLst>
        </pc:grpChg>
        <pc:grpChg chg="add mod">
          <ac:chgData name="한 채빈" userId="98805702d66fc88f" providerId="LiveId" clId="{5C7C02F3-C261-422E-B33C-D734DAF2131D}" dt="2022-06-06T10:19:27.363" v="4756"/>
          <ac:grpSpMkLst>
            <pc:docMk/>
            <pc:sldMk cId="543882636" sldId="329"/>
            <ac:grpSpMk id="49" creationId="{6616CC40-361C-552D-7A94-633F0B0FACBE}"/>
          </ac:grpSpMkLst>
        </pc:grpChg>
        <pc:grpChg chg="add mod">
          <ac:chgData name="한 채빈" userId="98805702d66fc88f" providerId="LiveId" clId="{5C7C02F3-C261-422E-B33C-D734DAF2131D}" dt="2022-06-06T10:19:27.363" v="4756"/>
          <ac:grpSpMkLst>
            <pc:docMk/>
            <pc:sldMk cId="543882636" sldId="329"/>
            <ac:grpSpMk id="53" creationId="{2712060F-1861-D197-DF80-244FC8533F29}"/>
          </ac:grpSpMkLst>
        </pc:grpChg>
        <pc:grpChg chg="del">
          <ac:chgData name="한 채빈" userId="98805702d66fc88f" providerId="LiveId" clId="{5C7C02F3-C261-422E-B33C-D734DAF2131D}" dt="2022-06-06T10:19:27.169" v="4755" actId="478"/>
          <ac:grpSpMkLst>
            <pc:docMk/>
            <pc:sldMk cId="543882636" sldId="329"/>
            <ac:grpSpMk id="101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27.169" v="4755" actId="478"/>
          <ac:grpSpMkLst>
            <pc:docMk/>
            <pc:sldMk cId="543882636" sldId="329"/>
            <ac:grpSpMk id="101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27.169" v="4755" actId="478"/>
          <ac:grpSpMkLst>
            <pc:docMk/>
            <pc:sldMk cId="543882636" sldId="329"/>
            <ac:grpSpMk id="101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27.169" v="4755" actId="478"/>
          <ac:grpSpMkLst>
            <pc:docMk/>
            <pc:sldMk cId="543882636" sldId="329"/>
            <ac:grpSpMk id="101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27.169" v="4755" actId="478"/>
          <ac:grpSpMkLst>
            <pc:docMk/>
            <pc:sldMk cId="543882636" sldId="329"/>
            <ac:grpSpMk id="101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27.169" v="4755" actId="478"/>
          <ac:grpSpMkLst>
            <pc:docMk/>
            <pc:sldMk cId="543882636" sldId="329"/>
            <ac:grpSpMk id="1019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27.169" v="4755" actId="478"/>
          <ac:grpSpMkLst>
            <pc:docMk/>
            <pc:sldMk cId="543882636" sldId="329"/>
            <ac:grpSpMk id="1020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27.169" v="4755" actId="478"/>
          <ac:grpSpMkLst>
            <pc:docMk/>
            <pc:sldMk cId="543882636" sldId="329"/>
            <ac:grpSpMk id="1021" creationId="{00000000-0000-0000-0000-000000000000}"/>
          </ac:grpSpMkLst>
        </pc:grpChg>
        <pc:picChg chg="mod">
          <ac:chgData name="한 채빈" userId="98805702d66fc88f" providerId="LiveId" clId="{5C7C02F3-C261-422E-B33C-D734DAF2131D}" dt="2022-06-06T10:19:27.363" v="4756"/>
          <ac:picMkLst>
            <pc:docMk/>
            <pc:sldMk cId="543882636" sldId="329"/>
            <ac:picMk id="35" creationId="{E70C9655-E9EF-A123-A4E8-18BE7AFB83C1}"/>
          </ac:picMkLst>
        </pc:picChg>
        <pc:picChg chg="mod">
          <ac:chgData name="한 채빈" userId="98805702d66fc88f" providerId="LiveId" clId="{5C7C02F3-C261-422E-B33C-D734DAF2131D}" dt="2022-06-06T10:19:27.363" v="4756"/>
          <ac:picMkLst>
            <pc:docMk/>
            <pc:sldMk cId="543882636" sldId="329"/>
            <ac:picMk id="37" creationId="{3C1DFDFE-38A1-3B92-C263-CEC1436C8777}"/>
          </ac:picMkLst>
        </pc:picChg>
        <pc:picChg chg="mod">
          <ac:chgData name="한 채빈" userId="98805702d66fc88f" providerId="LiveId" clId="{5C7C02F3-C261-422E-B33C-D734DAF2131D}" dt="2022-06-06T10:19:27.363" v="4756"/>
          <ac:picMkLst>
            <pc:docMk/>
            <pc:sldMk cId="543882636" sldId="329"/>
            <ac:picMk id="39" creationId="{68862F19-92D4-AC7C-8DD6-8E8A35A0952A}"/>
          </ac:picMkLst>
        </pc:picChg>
        <pc:picChg chg="mod">
          <ac:chgData name="한 채빈" userId="98805702d66fc88f" providerId="LiveId" clId="{5C7C02F3-C261-422E-B33C-D734DAF2131D}" dt="2022-06-06T10:19:27.363" v="4756"/>
          <ac:picMkLst>
            <pc:docMk/>
            <pc:sldMk cId="543882636" sldId="329"/>
            <ac:picMk id="41" creationId="{405A153C-02ED-C818-EC7C-54F16296F431}"/>
          </ac:picMkLst>
        </pc:picChg>
        <pc:picChg chg="mod">
          <ac:chgData name="한 채빈" userId="98805702d66fc88f" providerId="LiveId" clId="{5C7C02F3-C261-422E-B33C-D734DAF2131D}" dt="2022-06-06T10:19:27.363" v="4756"/>
          <ac:picMkLst>
            <pc:docMk/>
            <pc:sldMk cId="543882636" sldId="329"/>
            <ac:picMk id="48" creationId="{4229309A-3107-D893-4B60-9F28212AB5EF}"/>
          </ac:picMkLst>
        </pc:picChg>
        <pc:picChg chg="mod">
          <ac:chgData name="한 채빈" userId="98805702d66fc88f" providerId="LiveId" clId="{5C7C02F3-C261-422E-B33C-D734DAF2131D}" dt="2022-06-06T10:19:27.363" v="4756"/>
          <ac:picMkLst>
            <pc:docMk/>
            <pc:sldMk cId="543882636" sldId="329"/>
            <ac:picMk id="50" creationId="{A7A6F70B-ED7C-34B1-4EF9-8F2B48578EFD}"/>
          </ac:picMkLst>
        </pc:picChg>
        <pc:picChg chg="mod">
          <ac:chgData name="한 채빈" userId="98805702d66fc88f" providerId="LiveId" clId="{5C7C02F3-C261-422E-B33C-D734DAF2131D}" dt="2022-06-06T10:19:27.363" v="4756"/>
          <ac:picMkLst>
            <pc:docMk/>
            <pc:sldMk cId="543882636" sldId="329"/>
            <ac:picMk id="55" creationId="{99C0AADE-DE34-7CA2-300C-6E11B15BBF4E}"/>
          </ac:picMkLst>
        </pc:picChg>
      </pc:sldChg>
      <pc:sldChg chg="addSp delSp modSp mod">
        <pc:chgData name="한 채빈" userId="98805702d66fc88f" providerId="LiveId" clId="{5C7C02F3-C261-422E-B33C-D734DAF2131D}" dt="2022-06-06T10:20:02.365" v="4766" actId="1076"/>
        <pc:sldMkLst>
          <pc:docMk/>
          <pc:sldMk cId="3505875821" sldId="332"/>
        </pc:sldMkLst>
        <pc:spChg chg="del mod">
          <ac:chgData name="한 채빈" userId="98805702d66fc88f" providerId="LiveId" clId="{5C7C02F3-C261-422E-B33C-D734DAF2131D}" dt="2022-06-06T10:19:33.479" v="4759" actId="478"/>
          <ac:spMkLst>
            <pc:docMk/>
            <pc:sldMk cId="3505875821" sldId="332"/>
            <ac:spMk id="97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33.479" v="4759" actId="478"/>
          <ac:spMkLst>
            <pc:docMk/>
            <pc:sldMk cId="3505875821" sldId="332"/>
            <ac:spMk id="98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33.479" v="4759" actId="478"/>
          <ac:spMkLst>
            <pc:docMk/>
            <pc:sldMk cId="3505875821" sldId="332"/>
            <ac:spMk id="9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33.479" v="4759" actId="478"/>
          <ac:spMkLst>
            <pc:docMk/>
            <pc:sldMk cId="3505875821" sldId="332"/>
            <ac:spMk id="10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33.479" v="4759" actId="478"/>
          <ac:spMkLst>
            <pc:docMk/>
            <pc:sldMk cId="3505875821" sldId="332"/>
            <ac:spMk id="10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33.479" v="4759" actId="478"/>
          <ac:spMkLst>
            <pc:docMk/>
            <pc:sldMk cId="3505875821" sldId="332"/>
            <ac:spMk id="102" creationId="{00000000-0000-0000-0000-000000000000}"/>
          </ac:spMkLst>
        </pc:spChg>
        <pc:spChg chg="del">
          <ac:chgData name="한 채빈" userId="98805702d66fc88f" providerId="LiveId" clId="{5C7C02F3-C261-422E-B33C-D734DAF2131D}" dt="2022-06-06T10:19:33.479" v="4759" actId="478"/>
          <ac:spMkLst>
            <pc:docMk/>
            <pc:sldMk cId="3505875821" sldId="332"/>
            <ac:spMk id="103" creationId="{00000000-0000-0000-0000-000000000000}"/>
          </ac:spMkLst>
        </pc:spChg>
        <pc:spChg chg="add mod">
          <ac:chgData name="한 채빈" userId="98805702d66fc88f" providerId="LiveId" clId="{5C7C02F3-C261-422E-B33C-D734DAF2131D}" dt="2022-06-06T10:19:33.741" v="4760"/>
          <ac:spMkLst>
            <pc:docMk/>
            <pc:sldMk cId="3505875821" sldId="332"/>
            <ac:spMk id="121" creationId="{3FD48B45-5837-482D-E97C-3DD1AEA40EA7}"/>
          </ac:spMkLst>
        </pc:spChg>
        <pc:spChg chg="add mod ord">
          <ac:chgData name="한 채빈" userId="98805702d66fc88f" providerId="LiveId" clId="{5C7C02F3-C261-422E-B33C-D734DAF2131D}" dt="2022-06-06T10:19:44.612" v="4762" actId="166"/>
          <ac:spMkLst>
            <pc:docMk/>
            <pc:sldMk cId="3505875821" sldId="332"/>
            <ac:spMk id="122" creationId="{0CEA2909-F485-D938-9890-044FF7018818}"/>
          </ac:spMkLst>
        </pc:spChg>
        <pc:spChg chg="add mod">
          <ac:chgData name="한 채빈" userId="98805702d66fc88f" providerId="LiveId" clId="{5C7C02F3-C261-422E-B33C-D734DAF2131D}" dt="2022-06-06T10:19:33.741" v="4760"/>
          <ac:spMkLst>
            <pc:docMk/>
            <pc:sldMk cId="3505875821" sldId="332"/>
            <ac:spMk id="123" creationId="{D178442D-508A-4854-DFCD-FAE92F03C7E0}"/>
          </ac:spMkLst>
        </pc:spChg>
        <pc:spChg chg="add mod">
          <ac:chgData name="한 채빈" userId="98805702d66fc88f" providerId="LiveId" clId="{5C7C02F3-C261-422E-B33C-D734DAF2131D}" dt="2022-06-06T10:19:33.741" v="4760"/>
          <ac:spMkLst>
            <pc:docMk/>
            <pc:sldMk cId="3505875821" sldId="332"/>
            <ac:spMk id="124" creationId="{2F0D375F-E027-AF0C-2C95-7267F002B17D}"/>
          </ac:spMkLst>
        </pc:spChg>
        <pc:spChg chg="add mod">
          <ac:chgData name="한 채빈" userId="98805702d66fc88f" providerId="LiveId" clId="{5C7C02F3-C261-422E-B33C-D734DAF2131D}" dt="2022-06-06T10:20:02.365" v="4766" actId="1076"/>
          <ac:spMkLst>
            <pc:docMk/>
            <pc:sldMk cId="3505875821" sldId="332"/>
            <ac:spMk id="125" creationId="{9E002631-F005-C8F2-90ED-5503D937D41B}"/>
          </ac:spMkLst>
        </pc:spChg>
        <pc:spChg chg="add mod">
          <ac:chgData name="한 채빈" userId="98805702d66fc88f" providerId="LiveId" clId="{5C7C02F3-C261-422E-B33C-D734DAF2131D}" dt="2022-06-06T10:19:33.741" v="4760"/>
          <ac:spMkLst>
            <pc:docMk/>
            <pc:sldMk cId="3505875821" sldId="332"/>
            <ac:spMk id="134" creationId="{512CE4E3-97E7-35CF-CAF3-215C764C48EE}"/>
          </ac:spMkLst>
        </pc:spChg>
        <pc:grpChg chg="add mod ord">
          <ac:chgData name="한 채빈" userId="98805702d66fc88f" providerId="LiveId" clId="{5C7C02F3-C261-422E-B33C-D734DAF2131D}" dt="2022-06-06T10:19:44.612" v="4762" actId="166"/>
          <ac:grpSpMkLst>
            <pc:docMk/>
            <pc:sldMk cId="3505875821" sldId="332"/>
            <ac:grpSpMk id="70" creationId="{DAB28F87-AEDB-D016-26E8-6D81CEC122A0}"/>
          </ac:grpSpMkLst>
        </pc:grpChg>
        <pc:grpChg chg="add mod">
          <ac:chgData name="한 채빈" userId="98805702d66fc88f" providerId="LiveId" clId="{5C7C02F3-C261-422E-B33C-D734DAF2131D}" dt="2022-06-06T10:19:33.741" v="4760"/>
          <ac:grpSpMkLst>
            <pc:docMk/>
            <pc:sldMk cId="3505875821" sldId="332"/>
            <ac:grpSpMk id="109" creationId="{28FE3E24-B95E-283A-717D-2FA0C09E789D}"/>
          </ac:grpSpMkLst>
        </pc:grpChg>
        <pc:grpChg chg="add mod">
          <ac:chgData name="한 채빈" userId="98805702d66fc88f" providerId="LiveId" clId="{5C7C02F3-C261-422E-B33C-D734DAF2131D}" dt="2022-06-06T10:19:33.741" v="4760"/>
          <ac:grpSpMkLst>
            <pc:docMk/>
            <pc:sldMk cId="3505875821" sldId="332"/>
            <ac:grpSpMk id="112" creationId="{498843A7-06DE-6E49-59D5-15ECBBB370C8}"/>
          </ac:grpSpMkLst>
        </pc:grpChg>
        <pc:grpChg chg="add mod">
          <ac:chgData name="한 채빈" userId="98805702d66fc88f" providerId="LiveId" clId="{5C7C02F3-C261-422E-B33C-D734DAF2131D}" dt="2022-06-06T10:19:58.459" v="4765" actId="1076"/>
          <ac:grpSpMkLst>
            <pc:docMk/>
            <pc:sldMk cId="3505875821" sldId="332"/>
            <ac:grpSpMk id="119" creationId="{50765418-CE1E-7B28-C7BC-91A137D20A33}"/>
          </ac:grpSpMkLst>
        </pc:grpChg>
        <pc:grpChg chg="add mod">
          <ac:chgData name="한 채빈" userId="98805702d66fc88f" providerId="LiveId" clId="{5C7C02F3-C261-422E-B33C-D734DAF2131D}" dt="2022-06-06T10:19:33.741" v="4760"/>
          <ac:grpSpMkLst>
            <pc:docMk/>
            <pc:sldMk cId="3505875821" sldId="332"/>
            <ac:grpSpMk id="126" creationId="{0C1DE5FC-A1C3-2E6E-E96A-FAC3AA47F306}"/>
          </ac:grpSpMkLst>
        </pc:grpChg>
        <pc:grpChg chg="add mod">
          <ac:chgData name="한 채빈" userId="98805702d66fc88f" providerId="LiveId" clId="{5C7C02F3-C261-422E-B33C-D734DAF2131D}" dt="2022-06-06T10:19:33.741" v="4760"/>
          <ac:grpSpMkLst>
            <pc:docMk/>
            <pc:sldMk cId="3505875821" sldId="332"/>
            <ac:grpSpMk id="132" creationId="{300AD6A2-521F-D00B-8616-F6B2EFED6AC7}"/>
          </ac:grpSpMkLst>
        </pc:grpChg>
        <pc:grpChg chg="add mod">
          <ac:chgData name="한 채빈" userId="98805702d66fc88f" providerId="LiveId" clId="{5C7C02F3-C261-422E-B33C-D734DAF2131D}" dt="2022-06-06T10:19:33.741" v="4760"/>
          <ac:grpSpMkLst>
            <pc:docMk/>
            <pc:sldMk cId="3505875821" sldId="332"/>
            <ac:grpSpMk id="135" creationId="{60455EEB-2734-BF91-4B2D-969FE83FAED5}"/>
          </ac:grpSpMkLst>
        </pc:grpChg>
        <pc:grpChg chg="del">
          <ac:chgData name="한 채빈" userId="98805702d66fc88f" providerId="LiveId" clId="{5C7C02F3-C261-422E-B33C-D734DAF2131D}" dt="2022-06-06T10:19:33.479" v="4759" actId="478"/>
          <ac:grpSpMkLst>
            <pc:docMk/>
            <pc:sldMk cId="3505875821" sldId="332"/>
            <ac:grpSpMk id="102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33.479" v="4759" actId="478"/>
          <ac:grpSpMkLst>
            <pc:docMk/>
            <pc:sldMk cId="3505875821" sldId="332"/>
            <ac:grpSpMk id="102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33.479" v="4759" actId="478"/>
          <ac:grpSpMkLst>
            <pc:docMk/>
            <pc:sldMk cId="3505875821" sldId="332"/>
            <ac:grpSpMk id="102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33.479" v="4759" actId="478"/>
          <ac:grpSpMkLst>
            <pc:docMk/>
            <pc:sldMk cId="3505875821" sldId="332"/>
            <ac:grpSpMk id="1029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33.479" v="4759" actId="478"/>
          <ac:grpSpMkLst>
            <pc:docMk/>
            <pc:sldMk cId="3505875821" sldId="332"/>
            <ac:grpSpMk id="1030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33.479" v="4759" actId="478"/>
          <ac:grpSpMkLst>
            <pc:docMk/>
            <pc:sldMk cId="3505875821" sldId="332"/>
            <ac:grpSpMk id="1031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33.479" v="4759" actId="478"/>
          <ac:grpSpMkLst>
            <pc:docMk/>
            <pc:sldMk cId="3505875821" sldId="332"/>
            <ac:grpSpMk id="103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19:33.479" v="4759" actId="478"/>
          <ac:grpSpMkLst>
            <pc:docMk/>
            <pc:sldMk cId="3505875821" sldId="332"/>
            <ac:grpSpMk id="1033" creationId="{00000000-0000-0000-0000-000000000000}"/>
          </ac:grpSpMkLst>
        </pc:grpChg>
        <pc:picChg chg="mod">
          <ac:chgData name="한 채빈" userId="98805702d66fc88f" providerId="LiveId" clId="{5C7C02F3-C261-422E-B33C-D734DAF2131D}" dt="2022-06-06T10:19:33.741" v="4760"/>
          <ac:picMkLst>
            <pc:docMk/>
            <pc:sldMk cId="3505875821" sldId="332"/>
            <ac:picMk id="107" creationId="{E2B824B0-9B7C-9893-21F1-1D3D7552B98D}"/>
          </ac:picMkLst>
        </pc:picChg>
        <pc:picChg chg="mod">
          <ac:chgData name="한 채빈" userId="98805702d66fc88f" providerId="LiveId" clId="{5C7C02F3-C261-422E-B33C-D734DAF2131D}" dt="2022-06-06T10:19:33.741" v="4760"/>
          <ac:picMkLst>
            <pc:docMk/>
            <pc:sldMk cId="3505875821" sldId="332"/>
            <ac:picMk id="110" creationId="{3B78ADD5-C24B-EC5A-6D55-79FEEC9CBD17}"/>
          </ac:picMkLst>
        </pc:picChg>
        <pc:picChg chg="mod">
          <ac:chgData name="한 채빈" userId="98805702d66fc88f" providerId="LiveId" clId="{5C7C02F3-C261-422E-B33C-D734DAF2131D}" dt="2022-06-06T10:19:33.741" v="4760"/>
          <ac:picMkLst>
            <pc:docMk/>
            <pc:sldMk cId="3505875821" sldId="332"/>
            <ac:picMk id="113" creationId="{04EADDD9-1704-D3BE-41E5-AD7E3955E885}"/>
          </ac:picMkLst>
        </pc:picChg>
        <pc:picChg chg="mod">
          <ac:chgData name="한 채빈" userId="98805702d66fc88f" providerId="LiveId" clId="{5C7C02F3-C261-422E-B33C-D734DAF2131D}" dt="2022-06-06T10:19:33.741" v="4760"/>
          <ac:picMkLst>
            <pc:docMk/>
            <pc:sldMk cId="3505875821" sldId="332"/>
            <ac:picMk id="120" creationId="{607BAF85-DE66-ED5D-CDE8-D99E67135888}"/>
          </ac:picMkLst>
        </pc:picChg>
        <pc:picChg chg="mod">
          <ac:chgData name="한 채빈" userId="98805702d66fc88f" providerId="LiveId" clId="{5C7C02F3-C261-422E-B33C-D734DAF2131D}" dt="2022-06-06T10:19:33.741" v="4760"/>
          <ac:picMkLst>
            <pc:docMk/>
            <pc:sldMk cId="3505875821" sldId="332"/>
            <ac:picMk id="131" creationId="{B252E11D-8068-C452-7C25-190A4054957E}"/>
          </ac:picMkLst>
        </pc:picChg>
        <pc:picChg chg="mod">
          <ac:chgData name="한 채빈" userId="98805702d66fc88f" providerId="LiveId" clId="{5C7C02F3-C261-422E-B33C-D734DAF2131D}" dt="2022-06-06T10:19:33.741" v="4760"/>
          <ac:picMkLst>
            <pc:docMk/>
            <pc:sldMk cId="3505875821" sldId="332"/>
            <ac:picMk id="133" creationId="{9E550C99-A0B5-F5A9-1A22-4E5A4E297CA6}"/>
          </ac:picMkLst>
        </pc:picChg>
        <pc:picChg chg="mod">
          <ac:chgData name="한 채빈" userId="98805702d66fc88f" providerId="LiveId" clId="{5C7C02F3-C261-422E-B33C-D734DAF2131D}" dt="2022-06-06T10:19:33.741" v="4760"/>
          <ac:picMkLst>
            <pc:docMk/>
            <pc:sldMk cId="3505875821" sldId="332"/>
            <ac:picMk id="136" creationId="{037ED51C-9002-C195-6A0C-E389419424EE}"/>
          </ac:picMkLst>
        </pc:picChg>
      </pc:sldChg>
      <pc:sldChg chg="addSp delSp modSp mod">
        <pc:chgData name="한 채빈" userId="98805702d66fc88f" providerId="LiveId" clId="{5C7C02F3-C261-422E-B33C-D734DAF2131D}" dt="2022-06-06T10:20:11.104" v="4768"/>
        <pc:sldMkLst>
          <pc:docMk/>
          <pc:sldMk cId="1249222235" sldId="333"/>
        </pc:sldMkLst>
        <pc:spChg chg="add mod">
          <ac:chgData name="한 채빈" userId="98805702d66fc88f" providerId="LiveId" clId="{5C7C02F3-C261-422E-B33C-D734DAF2131D}" dt="2022-06-06T10:20:11.104" v="4768"/>
          <ac:spMkLst>
            <pc:docMk/>
            <pc:sldMk cId="1249222235" sldId="333"/>
            <ac:spMk id="65" creationId="{BF93F64A-E7F7-44E7-DA83-47280D355FB3}"/>
          </ac:spMkLst>
        </pc:spChg>
        <pc:spChg chg="add mod">
          <ac:chgData name="한 채빈" userId="98805702d66fc88f" providerId="LiveId" clId="{5C7C02F3-C261-422E-B33C-D734DAF2131D}" dt="2022-06-06T10:20:11.104" v="4768"/>
          <ac:spMkLst>
            <pc:docMk/>
            <pc:sldMk cId="1249222235" sldId="333"/>
            <ac:spMk id="66" creationId="{702B81A6-AA4A-D7E5-2F42-07FE76B122E7}"/>
          </ac:spMkLst>
        </pc:spChg>
        <pc:spChg chg="add mod">
          <ac:chgData name="한 채빈" userId="98805702d66fc88f" providerId="LiveId" clId="{5C7C02F3-C261-422E-B33C-D734DAF2131D}" dt="2022-06-06T10:20:11.104" v="4768"/>
          <ac:spMkLst>
            <pc:docMk/>
            <pc:sldMk cId="1249222235" sldId="333"/>
            <ac:spMk id="67" creationId="{BF304A3D-592A-399B-E288-E659394CDA08}"/>
          </ac:spMkLst>
        </pc:spChg>
        <pc:spChg chg="add mod">
          <ac:chgData name="한 채빈" userId="98805702d66fc88f" providerId="LiveId" clId="{5C7C02F3-C261-422E-B33C-D734DAF2131D}" dt="2022-06-06T10:20:11.104" v="4768"/>
          <ac:spMkLst>
            <pc:docMk/>
            <pc:sldMk cId="1249222235" sldId="333"/>
            <ac:spMk id="68" creationId="{D05B1364-2CED-3628-7521-41DBF1D1D288}"/>
          </ac:spMkLst>
        </pc:spChg>
        <pc:spChg chg="add mod">
          <ac:chgData name="한 채빈" userId="98805702d66fc88f" providerId="LiveId" clId="{5C7C02F3-C261-422E-B33C-D734DAF2131D}" dt="2022-06-06T10:20:11.104" v="4768"/>
          <ac:spMkLst>
            <pc:docMk/>
            <pc:sldMk cId="1249222235" sldId="333"/>
            <ac:spMk id="74" creationId="{A9983FE2-8FE1-FDCE-3BC5-1D4D3AACC169}"/>
          </ac:spMkLst>
        </pc:spChg>
        <pc:spChg chg="add mod">
          <ac:chgData name="한 채빈" userId="98805702d66fc88f" providerId="LiveId" clId="{5C7C02F3-C261-422E-B33C-D734DAF2131D}" dt="2022-06-06T10:20:11.104" v="4768"/>
          <ac:spMkLst>
            <pc:docMk/>
            <pc:sldMk cId="1249222235" sldId="333"/>
            <ac:spMk id="81" creationId="{730F8178-79FC-32CE-7DAE-49DA01E0EA87}"/>
          </ac:spMkLst>
        </pc:spChg>
        <pc:spChg chg="del">
          <ac:chgData name="한 채빈" userId="98805702d66fc88f" providerId="LiveId" clId="{5C7C02F3-C261-422E-B33C-D734DAF2131D}" dt="2022-06-06T10:20:10.823" v="4767" actId="478"/>
          <ac:spMkLst>
            <pc:docMk/>
            <pc:sldMk cId="1249222235" sldId="333"/>
            <ac:spMk id="97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10.823" v="4767" actId="478"/>
          <ac:spMkLst>
            <pc:docMk/>
            <pc:sldMk cId="1249222235" sldId="333"/>
            <ac:spMk id="98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10.823" v="4767" actId="478"/>
          <ac:spMkLst>
            <pc:docMk/>
            <pc:sldMk cId="1249222235" sldId="333"/>
            <ac:spMk id="9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10.823" v="4767" actId="478"/>
          <ac:spMkLst>
            <pc:docMk/>
            <pc:sldMk cId="1249222235" sldId="333"/>
            <ac:spMk id="10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10.823" v="4767" actId="478"/>
          <ac:spMkLst>
            <pc:docMk/>
            <pc:sldMk cId="1249222235" sldId="333"/>
            <ac:spMk id="10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10.823" v="4767" actId="478"/>
          <ac:spMkLst>
            <pc:docMk/>
            <pc:sldMk cId="1249222235" sldId="333"/>
            <ac:spMk id="102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10.823" v="4767" actId="478"/>
          <ac:spMkLst>
            <pc:docMk/>
            <pc:sldMk cId="1249222235" sldId="333"/>
            <ac:spMk id="103" creationId="{00000000-0000-0000-0000-000000000000}"/>
          </ac:spMkLst>
        </pc:spChg>
        <pc:grpChg chg="add mod">
          <ac:chgData name="한 채빈" userId="98805702d66fc88f" providerId="LiveId" clId="{5C7C02F3-C261-422E-B33C-D734DAF2131D}" dt="2022-06-06T10:20:11.104" v="4768"/>
          <ac:grpSpMkLst>
            <pc:docMk/>
            <pc:sldMk cId="1249222235" sldId="333"/>
            <ac:grpSpMk id="56" creationId="{FABFC56B-0700-43FB-1FD5-212B38A2A5F5}"/>
          </ac:grpSpMkLst>
        </pc:grpChg>
        <pc:grpChg chg="add mod">
          <ac:chgData name="한 채빈" userId="98805702d66fc88f" providerId="LiveId" clId="{5C7C02F3-C261-422E-B33C-D734DAF2131D}" dt="2022-06-06T10:20:11.104" v="4768"/>
          <ac:grpSpMkLst>
            <pc:docMk/>
            <pc:sldMk cId="1249222235" sldId="333"/>
            <ac:grpSpMk id="61" creationId="{D83AED25-395E-A04E-ABA0-11D2E8B8BAFB}"/>
          </ac:grpSpMkLst>
        </pc:grpChg>
        <pc:grpChg chg="add mod">
          <ac:chgData name="한 채빈" userId="98805702d66fc88f" providerId="LiveId" clId="{5C7C02F3-C261-422E-B33C-D734DAF2131D}" dt="2022-06-06T10:20:11.104" v="4768"/>
          <ac:grpSpMkLst>
            <pc:docMk/>
            <pc:sldMk cId="1249222235" sldId="333"/>
            <ac:grpSpMk id="63" creationId="{EB1AFC09-2329-7553-ADE3-122F50F7D448}"/>
          </ac:grpSpMkLst>
        </pc:grpChg>
        <pc:grpChg chg="add mod">
          <ac:chgData name="한 채빈" userId="98805702d66fc88f" providerId="LiveId" clId="{5C7C02F3-C261-422E-B33C-D734DAF2131D}" dt="2022-06-06T10:20:11.104" v="4768"/>
          <ac:grpSpMkLst>
            <pc:docMk/>
            <pc:sldMk cId="1249222235" sldId="333"/>
            <ac:grpSpMk id="69" creationId="{7566C7C3-4539-AC14-FE8F-A2C9EBFABE39}"/>
          </ac:grpSpMkLst>
        </pc:grpChg>
        <pc:grpChg chg="add mod">
          <ac:chgData name="한 채빈" userId="98805702d66fc88f" providerId="LiveId" clId="{5C7C02F3-C261-422E-B33C-D734DAF2131D}" dt="2022-06-06T10:20:11.104" v="4768"/>
          <ac:grpSpMkLst>
            <pc:docMk/>
            <pc:sldMk cId="1249222235" sldId="333"/>
            <ac:grpSpMk id="72" creationId="{A78CEF3E-1F8D-CAAF-A472-0D458BCF2585}"/>
          </ac:grpSpMkLst>
        </pc:grpChg>
        <pc:grpChg chg="add mod">
          <ac:chgData name="한 채빈" userId="98805702d66fc88f" providerId="LiveId" clId="{5C7C02F3-C261-422E-B33C-D734DAF2131D}" dt="2022-06-06T10:20:11.104" v="4768"/>
          <ac:grpSpMkLst>
            <pc:docMk/>
            <pc:sldMk cId="1249222235" sldId="333"/>
            <ac:grpSpMk id="75" creationId="{C4749343-9A49-1FE5-339F-474ACA21FCF8}"/>
          </ac:grpSpMkLst>
        </pc:grpChg>
        <pc:grpChg chg="add mod">
          <ac:chgData name="한 채빈" userId="98805702d66fc88f" providerId="LiveId" clId="{5C7C02F3-C261-422E-B33C-D734DAF2131D}" dt="2022-06-06T10:20:11.104" v="4768"/>
          <ac:grpSpMkLst>
            <pc:docMk/>
            <pc:sldMk cId="1249222235" sldId="333"/>
            <ac:grpSpMk id="77" creationId="{4FD9F780-3F8F-F6A7-6EF8-6ED9D1E13C47}"/>
          </ac:grpSpMkLst>
        </pc:grpChg>
        <pc:grpChg chg="del">
          <ac:chgData name="한 채빈" userId="98805702d66fc88f" providerId="LiveId" clId="{5C7C02F3-C261-422E-B33C-D734DAF2131D}" dt="2022-06-06T10:20:10.823" v="4767" actId="478"/>
          <ac:grpSpMkLst>
            <pc:docMk/>
            <pc:sldMk cId="1249222235" sldId="333"/>
            <ac:grpSpMk id="102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10.823" v="4767" actId="478"/>
          <ac:grpSpMkLst>
            <pc:docMk/>
            <pc:sldMk cId="1249222235" sldId="333"/>
            <ac:grpSpMk id="102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10.823" v="4767" actId="478"/>
          <ac:grpSpMkLst>
            <pc:docMk/>
            <pc:sldMk cId="1249222235" sldId="333"/>
            <ac:grpSpMk id="102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10.823" v="4767" actId="478"/>
          <ac:grpSpMkLst>
            <pc:docMk/>
            <pc:sldMk cId="1249222235" sldId="333"/>
            <ac:grpSpMk id="1029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10.823" v="4767" actId="478"/>
          <ac:grpSpMkLst>
            <pc:docMk/>
            <pc:sldMk cId="1249222235" sldId="333"/>
            <ac:grpSpMk id="1030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10.823" v="4767" actId="478"/>
          <ac:grpSpMkLst>
            <pc:docMk/>
            <pc:sldMk cId="1249222235" sldId="333"/>
            <ac:grpSpMk id="1031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10.823" v="4767" actId="478"/>
          <ac:grpSpMkLst>
            <pc:docMk/>
            <pc:sldMk cId="1249222235" sldId="333"/>
            <ac:grpSpMk id="103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10.823" v="4767" actId="478"/>
          <ac:grpSpMkLst>
            <pc:docMk/>
            <pc:sldMk cId="1249222235" sldId="333"/>
            <ac:grpSpMk id="1033" creationId="{00000000-0000-0000-0000-000000000000}"/>
          </ac:grpSpMkLst>
        </pc:grpChg>
        <pc:picChg chg="mod">
          <ac:chgData name="한 채빈" userId="98805702d66fc88f" providerId="LiveId" clId="{5C7C02F3-C261-422E-B33C-D734DAF2131D}" dt="2022-06-06T10:20:11.104" v="4768"/>
          <ac:picMkLst>
            <pc:docMk/>
            <pc:sldMk cId="1249222235" sldId="333"/>
            <ac:picMk id="60" creationId="{3422C346-E5A6-50DF-A1D2-97B0C4F4CE6D}"/>
          </ac:picMkLst>
        </pc:picChg>
        <pc:picChg chg="mod">
          <ac:chgData name="한 채빈" userId="98805702d66fc88f" providerId="LiveId" clId="{5C7C02F3-C261-422E-B33C-D734DAF2131D}" dt="2022-06-06T10:20:11.104" v="4768"/>
          <ac:picMkLst>
            <pc:docMk/>
            <pc:sldMk cId="1249222235" sldId="333"/>
            <ac:picMk id="62" creationId="{4F51590D-769D-3C67-EB77-6A688B715D8A}"/>
          </ac:picMkLst>
        </pc:picChg>
        <pc:picChg chg="mod">
          <ac:chgData name="한 채빈" userId="98805702d66fc88f" providerId="LiveId" clId="{5C7C02F3-C261-422E-B33C-D734DAF2131D}" dt="2022-06-06T10:20:11.104" v="4768"/>
          <ac:picMkLst>
            <pc:docMk/>
            <pc:sldMk cId="1249222235" sldId="333"/>
            <ac:picMk id="64" creationId="{0216BF4B-05A3-E71D-DFEE-2B3AA830B029}"/>
          </ac:picMkLst>
        </pc:picChg>
        <pc:picChg chg="mod">
          <ac:chgData name="한 채빈" userId="98805702d66fc88f" providerId="LiveId" clId="{5C7C02F3-C261-422E-B33C-D734DAF2131D}" dt="2022-06-06T10:20:11.104" v="4768"/>
          <ac:picMkLst>
            <pc:docMk/>
            <pc:sldMk cId="1249222235" sldId="333"/>
            <ac:picMk id="71" creationId="{D84384E4-7ACF-33A2-C8CC-AF83DC316B2E}"/>
          </ac:picMkLst>
        </pc:picChg>
        <pc:picChg chg="mod">
          <ac:chgData name="한 채빈" userId="98805702d66fc88f" providerId="LiveId" clId="{5C7C02F3-C261-422E-B33C-D734DAF2131D}" dt="2022-06-06T10:20:11.104" v="4768"/>
          <ac:picMkLst>
            <pc:docMk/>
            <pc:sldMk cId="1249222235" sldId="333"/>
            <ac:picMk id="73" creationId="{90247FFD-71F3-83C9-9E51-5D4EA6D41CB2}"/>
          </ac:picMkLst>
        </pc:picChg>
        <pc:picChg chg="mod">
          <ac:chgData name="한 채빈" userId="98805702d66fc88f" providerId="LiveId" clId="{5C7C02F3-C261-422E-B33C-D734DAF2131D}" dt="2022-06-06T10:20:11.104" v="4768"/>
          <ac:picMkLst>
            <pc:docMk/>
            <pc:sldMk cId="1249222235" sldId="333"/>
            <ac:picMk id="76" creationId="{282490E0-D095-BCDD-AA63-13508F5E08CB}"/>
          </ac:picMkLst>
        </pc:picChg>
        <pc:picChg chg="mod">
          <ac:chgData name="한 채빈" userId="98805702d66fc88f" providerId="LiveId" clId="{5C7C02F3-C261-422E-B33C-D734DAF2131D}" dt="2022-06-06T10:20:11.104" v="4768"/>
          <ac:picMkLst>
            <pc:docMk/>
            <pc:sldMk cId="1249222235" sldId="333"/>
            <ac:picMk id="80" creationId="{8DA9F684-B38B-157A-16BF-43F2E94A02D7}"/>
          </ac:picMkLst>
        </pc:picChg>
      </pc:sldChg>
      <pc:sldChg chg="modSp mod">
        <pc:chgData name="한 채빈" userId="98805702d66fc88f" providerId="LiveId" clId="{5C7C02F3-C261-422E-B33C-D734DAF2131D}" dt="2022-06-04T15:41:52.581" v="2575" actId="14100"/>
        <pc:sldMkLst>
          <pc:docMk/>
          <pc:sldMk cId="1055875402" sldId="335"/>
        </pc:sldMkLst>
        <pc:spChg chg="mod">
          <ac:chgData name="한 채빈" userId="98805702d66fc88f" providerId="LiveId" clId="{5C7C02F3-C261-422E-B33C-D734DAF2131D}" dt="2022-06-04T15:41:52.581" v="2575" actId="14100"/>
          <ac:spMkLst>
            <pc:docMk/>
            <pc:sldMk cId="1055875402" sldId="335"/>
            <ac:spMk id="2" creationId="{DFC430E8-F6B6-D3D1-95DF-562547617A92}"/>
          </ac:spMkLst>
        </pc:spChg>
      </pc:sldChg>
      <pc:sldChg chg="del">
        <pc:chgData name="한 채빈" userId="98805702d66fc88f" providerId="LiveId" clId="{5C7C02F3-C261-422E-B33C-D734DAF2131D}" dt="2022-06-04T15:53:54.942" v="3235" actId="2696"/>
        <pc:sldMkLst>
          <pc:docMk/>
          <pc:sldMk cId="3238128231" sldId="336"/>
        </pc:sldMkLst>
      </pc:sldChg>
      <pc:sldChg chg="addSp delSp modSp mod">
        <pc:chgData name="한 채빈" userId="98805702d66fc88f" providerId="LiveId" clId="{5C7C02F3-C261-422E-B33C-D734DAF2131D}" dt="2022-06-06T10:24:21.226" v="4868" actId="20577"/>
        <pc:sldMkLst>
          <pc:docMk/>
          <pc:sldMk cId="2710806715" sldId="337"/>
        </pc:sldMkLst>
        <pc:spChg chg="add mod">
          <ac:chgData name="한 채빈" userId="98805702d66fc88f" providerId="LiveId" clId="{5C7C02F3-C261-422E-B33C-D734DAF2131D}" dt="2022-06-06T10:24:21.226" v="4868" actId="20577"/>
          <ac:spMkLst>
            <pc:docMk/>
            <pc:sldMk cId="2710806715" sldId="337"/>
            <ac:spMk id="2" creationId="{18FF68E4-8300-482F-3C6A-0438F96DC099}"/>
          </ac:spMkLst>
        </pc:spChg>
        <pc:spChg chg="del">
          <ac:chgData name="한 채빈" userId="98805702d66fc88f" providerId="LiveId" clId="{5C7C02F3-C261-422E-B33C-D734DAF2131D}" dt="2022-06-04T15:54:33.024" v="3252" actId="478"/>
          <ac:spMkLst>
            <pc:docMk/>
            <pc:sldMk cId="2710806715" sldId="337"/>
            <ac:spMk id="7" creationId="{00000000-0000-0000-0000-000000000000}"/>
          </ac:spMkLst>
        </pc:spChg>
        <pc:spChg chg="del">
          <ac:chgData name="한 채빈" userId="98805702d66fc88f" providerId="LiveId" clId="{5C7C02F3-C261-422E-B33C-D734DAF2131D}" dt="2022-06-04T15:54:31.258" v="3251" actId="478"/>
          <ac:spMkLst>
            <pc:docMk/>
            <pc:sldMk cId="2710806715" sldId="337"/>
            <ac:spMk id="10" creationId="{00000000-0000-0000-0000-000000000000}"/>
          </ac:spMkLst>
        </pc:spChg>
        <pc:spChg chg="del">
          <ac:chgData name="한 채빈" userId="98805702d66fc88f" providerId="LiveId" clId="{5C7C02F3-C261-422E-B33C-D734DAF2131D}" dt="2022-06-04T15:54:31.258" v="3251" actId="478"/>
          <ac:spMkLst>
            <pc:docMk/>
            <pc:sldMk cId="2710806715" sldId="337"/>
            <ac:spMk id="11" creationId="{00000000-0000-0000-0000-000000000000}"/>
          </ac:spMkLst>
        </pc:spChg>
        <pc:spChg chg="del">
          <ac:chgData name="한 채빈" userId="98805702d66fc88f" providerId="LiveId" clId="{5C7C02F3-C261-422E-B33C-D734DAF2131D}" dt="2022-06-04T15:54:31.258" v="3251" actId="478"/>
          <ac:spMkLst>
            <pc:docMk/>
            <pc:sldMk cId="2710806715" sldId="337"/>
            <ac:spMk id="12" creationId="{00000000-0000-0000-0000-000000000000}"/>
          </ac:spMkLst>
        </pc:spChg>
        <pc:spChg chg="del">
          <ac:chgData name="한 채빈" userId="98805702d66fc88f" providerId="LiveId" clId="{5C7C02F3-C261-422E-B33C-D734DAF2131D}" dt="2022-06-04T15:54:31.258" v="3251" actId="478"/>
          <ac:spMkLst>
            <pc:docMk/>
            <pc:sldMk cId="2710806715" sldId="337"/>
            <ac:spMk id="13" creationId="{00000000-0000-0000-0000-000000000000}"/>
          </ac:spMkLst>
        </pc:spChg>
        <pc:spChg chg="del">
          <ac:chgData name="한 채빈" userId="98805702d66fc88f" providerId="LiveId" clId="{5C7C02F3-C261-422E-B33C-D734DAF2131D}" dt="2022-06-04T15:54:31.258" v="3251" actId="478"/>
          <ac:spMkLst>
            <pc:docMk/>
            <pc:sldMk cId="2710806715" sldId="337"/>
            <ac:spMk id="14" creationId="{00000000-0000-0000-0000-000000000000}"/>
          </ac:spMkLst>
        </pc:spChg>
        <pc:spChg chg="del">
          <ac:chgData name="한 채빈" userId="98805702d66fc88f" providerId="LiveId" clId="{5C7C02F3-C261-422E-B33C-D734DAF2131D}" dt="2022-06-04T15:54:31.258" v="3251" actId="478"/>
          <ac:spMkLst>
            <pc:docMk/>
            <pc:sldMk cId="2710806715" sldId="337"/>
            <ac:spMk id="15" creationId="{00000000-0000-0000-0000-000000000000}"/>
          </ac:spMkLst>
        </pc:spChg>
        <pc:spChg chg="del">
          <ac:chgData name="한 채빈" userId="98805702d66fc88f" providerId="LiveId" clId="{5C7C02F3-C261-422E-B33C-D734DAF2131D}" dt="2022-06-04T15:54:31.258" v="3251" actId="478"/>
          <ac:spMkLst>
            <pc:docMk/>
            <pc:sldMk cId="2710806715" sldId="337"/>
            <ac:spMk id="16" creationId="{00000000-0000-0000-0000-000000000000}"/>
          </ac:spMkLst>
        </pc:spChg>
        <pc:spChg chg="del">
          <ac:chgData name="한 채빈" userId="98805702d66fc88f" providerId="LiveId" clId="{5C7C02F3-C261-422E-B33C-D734DAF2131D}" dt="2022-06-04T15:54:31.258" v="3251" actId="478"/>
          <ac:spMkLst>
            <pc:docMk/>
            <pc:sldMk cId="2710806715" sldId="337"/>
            <ac:spMk id="17" creationId="{00000000-0000-0000-0000-000000000000}"/>
          </ac:spMkLst>
        </pc:spChg>
        <pc:spChg chg="del">
          <ac:chgData name="한 채빈" userId="98805702d66fc88f" providerId="LiveId" clId="{5C7C02F3-C261-422E-B33C-D734DAF2131D}" dt="2022-06-04T15:54:31.258" v="3251" actId="478"/>
          <ac:spMkLst>
            <pc:docMk/>
            <pc:sldMk cId="2710806715" sldId="337"/>
            <ac:spMk id="18" creationId="{00000000-0000-0000-0000-000000000000}"/>
          </ac:spMkLst>
        </pc:spChg>
        <pc:spChg chg="del">
          <ac:chgData name="한 채빈" userId="98805702d66fc88f" providerId="LiveId" clId="{5C7C02F3-C261-422E-B33C-D734DAF2131D}" dt="2022-06-04T15:54:31.258" v="3251" actId="478"/>
          <ac:spMkLst>
            <pc:docMk/>
            <pc:sldMk cId="2710806715" sldId="337"/>
            <ac:spMk id="19" creationId="{00000000-0000-0000-0000-000000000000}"/>
          </ac:spMkLst>
        </pc:spChg>
        <pc:spChg chg="del">
          <ac:chgData name="한 채빈" userId="98805702d66fc88f" providerId="LiveId" clId="{5C7C02F3-C261-422E-B33C-D734DAF2131D}" dt="2022-06-04T15:54:31.258" v="3251" actId="478"/>
          <ac:spMkLst>
            <pc:docMk/>
            <pc:sldMk cId="2710806715" sldId="337"/>
            <ac:spMk id="20" creationId="{00000000-0000-0000-0000-000000000000}"/>
          </ac:spMkLst>
        </pc:spChg>
        <pc:spChg chg="del">
          <ac:chgData name="한 채빈" userId="98805702d66fc88f" providerId="LiveId" clId="{5C7C02F3-C261-422E-B33C-D734DAF2131D}" dt="2022-06-04T15:54:31.258" v="3251" actId="478"/>
          <ac:spMkLst>
            <pc:docMk/>
            <pc:sldMk cId="2710806715" sldId="337"/>
            <ac:spMk id="21" creationId="{00000000-0000-0000-0000-000000000000}"/>
          </ac:spMkLst>
        </pc:spChg>
        <pc:spChg chg="mod">
          <ac:chgData name="한 채빈" userId="98805702d66fc88f" providerId="LiveId" clId="{5C7C02F3-C261-422E-B33C-D734DAF2131D}" dt="2022-06-04T15:54:42.218" v="3286"/>
          <ac:spMkLst>
            <pc:docMk/>
            <pc:sldMk cId="2710806715" sldId="337"/>
            <ac:spMk id="22" creationId="{00000000-0000-0000-0000-000000000000}"/>
          </ac:spMkLst>
        </pc:spChg>
        <pc:spChg chg="del">
          <ac:chgData name="한 채빈" userId="98805702d66fc88f" providerId="LiveId" clId="{5C7C02F3-C261-422E-B33C-D734DAF2131D}" dt="2022-06-04T15:54:34.928" v="3253" actId="478"/>
          <ac:spMkLst>
            <pc:docMk/>
            <pc:sldMk cId="2710806715" sldId="337"/>
            <ac:spMk id="59" creationId="{00000000-0000-0000-0000-000000000000}"/>
          </ac:spMkLst>
        </pc:spChg>
        <pc:grpChg chg="del">
          <ac:chgData name="한 채빈" userId="98805702d66fc88f" providerId="LiveId" clId="{5C7C02F3-C261-422E-B33C-D734DAF2131D}" dt="2022-06-04T15:54:31.258" v="3251" actId="478"/>
          <ac:grpSpMkLst>
            <pc:docMk/>
            <pc:sldMk cId="2710806715" sldId="337"/>
            <ac:grpSpMk id="100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4T15:54:31.258" v="3251" actId="478"/>
          <ac:grpSpMkLst>
            <pc:docMk/>
            <pc:sldMk cId="2710806715" sldId="337"/>
            <ac:grpSpMk id="1003" creationId="{00000000-0000-0000-0000-000000000000}"/>
          </ac:grpSpMkLst>
        </pc:grpChg>
        <pc:grpChg chg="del">
          <ac:chgData name="한 채빈" userId="98805702d66fc88f" providerId="LiveId" clId="{5C7C02F3-C261-422E-B33C-D734DAF2131D}" dt="2022-06-04T15:54:31.258" v="3251" actId="478"/>
          <ac:grpSpMkLst>
            <pc:docMk/>
            <pc:sldMk cId="2710806715" sldId="337"/>
            <ac:grpSpMk id="100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4T15:54:31.258" v="3251" actId="478"/>
          <ac:grpSpMkLst>
            <pc:docMk/>
            <pc:sldMk cId="2710806715" sldId="337"/>
            <ac:grpSpMk id="100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4T15:54:31.258" v="3251" actId="478"/>
          <ac:grpSpMkLst>
            <pc:docMk/>
            <pc:sldMk cId="2710806715" sldId="337"/>
            <ac:grpSpMk id="100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4T15:54:31.258" v="3251" actId="478"/>
          <ac:grpSpMkLst>
            <pc:docMk/>
            <pc:sldMk cId="2710806715" sldId="337"/>
            <ac:grpSpMk id="100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4T15:54:31.258" v="3251" actId="478"/>
          <ac:grpSpMkLst>
            <pc:docMk/>
            <pc:sldMk cId="2710806715" sldId="337"/>
            <ac:grpSpMk id="100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4T15:54:31.258" v="3251" actId="478"/>
          <ac:grpSpMkLst>
            <pc:docMk/>
            <pc:sldMk cId="2710806715" sldId="337"/>
            <ac:grpSpMk id="1009" creationId="{00000000-0000-0000-0000-000000000000}"/>
          </ac:grpSpMkLst>
        </pc:grpChg>
        <pc:grpChg chg="del">
          <ac:chgData name="한 채빈" userId="98805702d66fc88f" providerId="LiveId" clId="{5C7C02F3-C261-422E-B33C-D734DAF2131D}" dt="2022-06-04T15:54:31.258" v="3251" actId="478"/>
          <ac:grpSpMkLst>
            <pc:docMk/>
            <pc:sldMk cId="2710806715" sldId="337"/>
            <ac:grpSpMk id="1010" creationId="{00000000-0000-0000-0000-000000000000}"/>
          </ac:grpSpMkLst>
        </pc:grpChg>
        <pc:grpChg chg="del">
          <ac:chgData name="한 채빈" userId="98805702d66fc88f" providerId="LiveId" clId="{5C7C02F3-C261-422E-B33C-D734DAF2131D}" dt="2022-06-04T15:54:31.258" v="3251" actId="478"/>
          <ac:grpSpMkLst>
            <pc:docMk/>
            <pc:sldMk cId="2710806715" sldId="337"/>
            <ac:grpSpMk id="1011" creationId="{00000000-0000-0000-0000-000000000000}"/>
          </ac:grpSpMkLst>
        </pc:grpChg>
        <pc:grpChg chg="del">
          <ac:chgData name="한 채빈" userId="98805702d66fc88f" providerId="LiveId" clId="{5C7C02F3-C261-422E-B33C-D734DAF2131D}" dt="2022-06-04T15:54:31.258" v="3251" actId="478"/>
          <ac:grpSpMkLst>
            <pc:docMk/>
            <pc:sldMk cId="2710806715" sldId="337"/>
            <ac:grpSpMk id="101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4T15:54:31.258" v="3251" actId="478"/>
          <ac:grpSpMkLst>
            <pc:docMk/>
            <pc:sldMk cId="2710806715" sldId="337"/>
            <ac:grpSpMk id="1013" creationId="{00000000-0000-0000-0000-000000000000}"/>
          </ac:grpSpMkLst>
        </pc:grpChg>
        <pc:grpChg chg="del">
          <ac:chgData name="한 채빈" userId="98805702d66fc88f" providerId="LiveId" clId="{5C7C02F3-C261-422E-B33C-D734DAF2131D}" dt="2022-06-04T15:54:31.258" v="3251" actId="478"/>
          <ac:grpSpMkLst>
            <pc:docMk/>
            <pc:sldMk cId="2710806715" sldId="337"/>
            <ac:grpSpMk id="101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4T15:54:31.258" v="3251" actId="478"/>
          <ac:grpSpMkLst>
            <pc:docMk/>
            <pc:sldMk cId="2710806715" sldId="337"/>
            <ac:grpSpMk id="101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4T15:54:31.258" v="3251" actId="478"/>
          <ac:grpSpMkLst>
            <pc:docMk/>
            <pc:sldMk cId="2710806715" sldId="337"/>
            <ac:grpSpMk id="1020" creationId="{00000000-0000-0000-0000-000000000000}"/>
          </ac:grpSpMkLst>
        </pc:grpChg>
        <pc:grpChg chg="del">
          <ac:chgData name="한 채빈" userId="98805702d66fc88f" providerId="LiveId" clId="{5C7C02F3-C261-422E-B33C-D734DAF2131D}" dt="2022-06-04T15:54:29.925" v="3250" actId="478"/>
          <ac:grpSpMkLst>
            <pc:docMk/>
            <pc:sldMk cId="2710806715" sldId="337"/>
            <ac:grpSpMk id="1023" creationId="{00000000-0000-0000-0000-000000000000}"/>
          </ac:grpSpMkLst>
        </pc:grpChg>
        <pc:graphicFrameChg chg="del">
          <ac:chgData name="한 채빈" userId="98805702d66fc88f" providerId="LiveId" clId="{5C7C02F3-C261-422E-B33C-D734DAF2131D}" dt="2022-06-04T15:54:09.808" v="3238" actId="478"/>
          <ac:graphicFrameMkLst>
            <pc:docMk/>
            <pc:sldMk cId="2710806715" sldId="337"/>
            <ac:graphicFrameMk id="2" creationId="{00000000-0000-0000-0000-000000000000}"/>
          </ac:graphicFrameMkLst>
        </pc:graphicFrameChg>
        <pc:graphicFrameChg chg="del">
          <ac:chgData name="한 채빈" userId="98805702d66fc88f" providerId="LiveId" clId="{5C7C02F3-C261-422E-B33C-D734DAF2131D}" dt="2022-06-04T15:54:29.415" v="3249" actId="478"/>
          <ac:graphicFrameMkLst>
            <pc:docMk/>
            <pc:sldMk cId="2710806715" sldId="337"/>
            <ac:graphicFrameMk id="4" creationId="{00000000-0000-0000-0000-000000000000}"/>
          </ac:graphicFrameMkLst>
        </pc:graphicFrameChg>
        <pc:picChg chg="mod">
          <ac:chgData name="한 채빈" userId="98805702d66fc88f" providerId="LiveId" clId="{5C7C02F3-C261-422E-B33C-D734DAF2131D}" dt="2022-06-06T10:13:42.399" v="4668" actId="1076"/>
          <ac:picMkLst>
            <pc:docMk/>
            <pc:sldMk cId="2710806715" sldId="337"/>
            <ac:picMk id="4" creationId="{92300CBF-BF8D-C655-4A8F-0AAAF0D9590D}"/>
          </ac:picMkLst>
        </pc:picChg>
        <pc:picChg chg="add mod">
          <ac:chgData name="한 채빈" userId="98805702d66fc88f" providerId="LiveId" clId="{5C7C02F3-C261-422E-B33C-D734DAF2131D}" dt="2022-06-05T05:13:31.776" v="4654" actId="1076"/>
          <ac:picMkLst>
            <pc:docMk/>
            <pc:sldMk cId="2710806715" sldId="337"/>
            <ac:picMk id="9" creationId="{CA7435B5-C5F6-1293-5919-A53B9ABAD897}"/>
          </ac:picMkLst>
        </pc:picChg>
      </pc:sldChg>
      <pc:sldChg chg="addSp delSp modSp mod ord setBg">
        <pc:chgData name="한 채빈" userId="98805702d66fc88f" providerId="LiveId" clId="{5C7C02F3-C261-422E-B33C-D734DAF2131D}" dt="2022-06-06T10:22:44.966" v="4809" actId="1076"/>
        <pc:sldMkLst>
          <pc:docMk/>
          <pc:sldMk cId="1453860557" sldId="338"/>
        </pc:sldMkLst>
        <pc:spChg chg="add mod">
          <ac:chgData name="한 채빈" userId="98805702d66fc88f" providerId="LiveId" clId="{5C7C02F3-C261-422E-B33C-D734DAF2131D}" dt="2022-06-04T15:55:27.944" v="3319" actId="14100"/>
          <ac:spMkLst>
            <pc:docMk/>
            <pc:sldMk cId="1453860557" sldId="338"/>
            <ac:spMk id="3" creationId="{28DE6781-1E69-3189-02CB-7112540F6F7F}"/>
          </ac:spMkLst>
        </pc:spChg>
        <pc:spChg chg="del">
          <ac:chgData name="한 채빈" userId="98805702d66fc88f" providerId="LiveId" clId="{5C7C02F3-C261-422E-B33C-D734DAF2131D}" dt="2022-06-05T03:26:31.607" v="3589" actId="478"/>
          <ac:spMkLst>
            <pc:docMk/>
            <pc:sldMk cId="1453860557" sldId="338"/>
            <ac:spMk id="4" creationId="{818F316B-A462-03FD-3AD4-A4BCE6BE1EA0}"/>
          </ac:spMkLst>
        </pc:spChg>
        <pc:spChg chg="add mod">
          <ac:chgData name="한 채빈" userId="98805702d66fc88f" providerId="LiveId" clId="{5C7C02F3-C261-422E-B33C-D734DAF2131D}" dt="2022-06-04T15:59:32.060" v="3470"/>
          <ac:spMkLst>
            <pc:docMk/>
            <pc:sldMk cId="1453860557" sldId="338"/>
            <ac:spMk id="6" creationId="{4E33C9CF-16C1-DE1E-637B-4B46254536B9}"/>
          </ac:spMkLst>
        </pc:spChg>
        <pc:spChg chg="add mod">
          <ac:chgData name="한 채빈" userId="98805702d66fc88f" providerId="LiveId" clId="{5C7C02F3-C261-422E-B33C-D734DAF2131D}" dt="2022-06-05T03:24:29.518" v="3553" actId="1076"/>
          <ac:spMkLst>
            <pc:docMk/>
            <pc:sldMk cId="1453860557" sldId="338"/>
            <ac:spMk id="7" creationId="{E089981C-114F-B802-AB47-48A2CD07DA78}"/>
          </ac:spMkLst>
        </pc:spChg>
        <pc:graphicFrameChg chg="mod modGraphic">
          <ac:chgData name="한 채빈" userId="98805702d66fc88f" providerId="LiveId" clId="{5C7C02F3-C261-422E-B33C-D734DAF2131D}" dt="2022-06-05T03:24:42.775" v="3586" actId="20577"/>
          <ac:graphicFrameMkLst>
            <pc:docMk/>
            <pc:sldMk cId="1453860557" sldId="338"/>
            <ac:graphicFrameMk id="2" creationId="{00000000-0000-0000-0000-000000000000}"/>
          </ac:graphicFrameMkLst>
        </pc:graphicFrameChg>
        <pc:picChg chg="add mod">
          <ac:chgData name="한 채빈" userId="98805702d66fc88f" providerId="LiveId" clId="{5C7C02F3-C261-422E-B33C-D734DAF2131D}" dt="2022-06-06T10:22:44.966" v="4809" actId="1076"/>
          <ac:picMkLst>
            <pc:docMk/>
            <pc:sldMk cId="1453860557" sldId="338"/>
            <ac:picMk id="5" creationId="{8F25F5FB-4D29-D17A-881A-257ED3C2EE41}"/>
          </ac:picMkLst>
        </pc:picChg>
      </pc:sldChg>
      <pc:sldChg chg="addSp delSp modSp add mod">
        <pc:chgData name="한 채빈" userId="98805702d66fc88f" providerId="LiveId" clId="{5C7C02F3-C261-422E-B33C-D734DAF2131D}" dt="2022-06-02T15:48:28.327" v="162" actId="404"/>
        <pc:sldMkLst>
          <pc:docMk/>
          <pc:sldMk cId="693992331" sldId="339"/>
        </pc:sldMkLst>
        <pc:spChg chg="del">
          <ac:chgData name="한 채빈" userId="98805702d66fc88f" providerId="LiveId" clId="{5C7C02F3-C261-422E-B33C-D734DAF2131D}" dt="2022-06-02T15:44:15.702" v="128" actId="478"/>
          <ac:spMkLst>
            <pc:docMk/>
            <pc:sldMk cId="693992331" sldId="339"/>
            <ac:spMk id="8" creationId="{00000000-0000-0000-0000-000000000000}"/>
          </ac:spMkLst>
        </pc:spChg>
        <pc:spChg chg="mod">
          <ac:chgData name="한 채빈" userId="98805702d66fc88f" providerId="LiveId" clId="{5C7C02F3-C261-422E-B33C-D734DAF2131D}" dt="2022-06-02T15:48:26.374" v="161" actId="404"/>
          <ac:spMkLst>
            <pc:docMk/>
            <pc:sldMk cId="693992331" sldId="339"/>
            <ac:spMk id="9" creationId="{00000000-0000-0000-0000-000000000000}"/>
          </ac:spMkLst>
        </pc:spChg>
        <pc:spChg chg="mod">
          <ac:chgData name="한 채빈" userId="98805702d66fc88f" providerId="LiveId" clId="{5C7C02F3-C261-422E-B33C-D734DAF2131D}" dt="2022-06-02T15:48:28.327" v="162" actId="404"/>
          <ac:spMkLst>
            <pc:docMk/>
            <pc:sldMk cId="693992331" sldId="339"/>
            <ac:spMk id="10" creationId="{00000000-0000-0000-0000-000000000000}"/>
          </ac:spMkLst>
        </pc:spChg>
        <pc:grpChg chg="mod">
          <ac:chgData name="한 채빈" userId="98805702d66fc88f" providerId="LiveId" clId="{5C7C02F3-C261-422E-B33C-D734DAF2131D}" dt="2022-06-02T15:44:07.373" v="127" actId="1076"/>
          <ac:grpSpMkLst>
            <pc:docMk/>
            <pc:sldMk cId="693992331" sldId="339"/>
            <ac:grpSpMk id="1002" creationId="{00000000-0000-0000-0000-000000000000}"/>
          </ac:grpSpMkLst>
        </pc:grpChg>
        <pc:picChg chg="add mod">
          <ac:chgData name="한 채빈" userId="98805702d66fc88f" providerId="LiveId" clId="{5C7C02F3-C261-422E-B33C-D734DAF2131D}" dt="2022-06-02T15:45:41.330" v="137" actId="27349"/>
          <ac:picMkLst>
            <pc:docMk/>
            <pc:sldMk cId="693992331" sldId="339"/>
            <ac:picMk id="4" creationId="{8C717110-E160-9EC9-B947-89DAEEDA6B61}"/>
          </ac:picMkLst>
        </pc:picChg>
      </pc:sldChg>
      <pc:sldChg chg="modSp add mod">
        <pc:chgData name="한 채빈" userId="98805702d66fc88f" providerId="LiveId" clId="{5C7C02F3-C261-422E-B33C-D734DAF2131D}" dt="2022-06-02T15:48:22.566" v="160" actId="404"/>
        <pc:sldMkLst>
          <pc:docMk/>
          <pc:sldMk cId="649080590" sldId="340"/>
        </pc:sldMkLst>
        <pc:spChg chg="mod">
          <ac:chgData name="한 채빈" userId="98805702d66fc88f" providerId="LiveId" clId="{5C7C02F3-C261-422E-B33C-D734DAF2131D}" dt="2022-06-02T15:48:19.888" v="159" actId="404"/>
          <ac:spMkLst>
            <pc:docMk/>
            <pc:sldMk cId="649080590" sldId="340"/>
            <ac:spMk id="9" creationId="{00000000-0000-0000-0000-000000000000}"/>
          </ac:spMkLst>
        </pc:spChg>
        <pc:spChg chg="mod">
          <ac:chgData name="한 채빈" userId="98805702d66fc88f" providerId="LiveId" clId="{5C7C02F3-C261-422E-B33C-D734DAF2131D}" dt="2022-06-02T15:48:22.566" v="160" actId="404"/>
          <ac:spMkLst>
            <pc:docMk/>
            <pc:sldMk cId="649080590" sldId="340"/>
            <ac:spMk id="10" creationId="{00000000-0000-0000-0000-000000000000}"/>
          </ac:spMkLst>
        </pc:spChg>
      </pc:sldChg>
      <pc:sldChg chg="modSp add mod">
        <pc:chgData name="한 채빈" userId="98805702d66fc88f" providerId="LiveId" clId="{5C7C02F3-C261-422E-B33C-D734DAF2131D}" dt="2022-06-02T15:51:18.694" v="186" actId="1076"/>
        <pc:sldMkLst>
          <pc:docMk/>
          <pc:sldMk cId="1821850049" sldId="341"/>
        </pc:sldMkLst>
        <pc:spChg chg="mod">
          <ac:chgData name="한 채빈" userId="98805702d66fc88f" providerId="LiveId" clId="{5C7C02F3-C261-422E-B33C-D734DAF2131D}" dt="2022-06-02T15:51:13.111" v="185" actId="1076"/>
          <ac:spMkLst>
            <pc:docMk/>
            <pc:sldMk cId="1821850049" sldId="341"/>
            <ac:spMk id="9" creationId="{00000000-0000-0000-0000-000000000000}"/>
          </ac:spMkLst>
        </pc:spChg>
        <pc:spChg chg="mod">
          <ac:chgData name="한 채빈" userId="98805702d66fc88f" providerId="LiveId" clId="{5C7C02F3-C261-422E-B33C-D734DAF2131D}" dt="2022-06-02T15:51:18.694" v="186" actId="1076"/>
          <ac:spMkLst>
            <pc:docMk/>
            <pc:sldMk cId="1821850049" sldId="341"/>
            <ac:spMk id="10" creationId="{00000000-0000-0000-0000-000000000000}"/>
          </ac:spMkLst>
        </pc:spChg>
        <pc:picChg chg="mod">
          <ac:chgData name="한 채빈" userId="98805702d66fc88f" providerId="LiveId" clId="{5C7C02F3-C261-422E-B33C-D734DAF2131D}" dt="2022-06-02T15:51:18.694" v="186" actId="1076"/>
          <ac:picMkLst>
            <pc:docMk/>
            <pc:sldMk cId="1821850049" sldId="341"/>
            <ac:picMk id="4" creationId="{8C717110-E160-9EC9-B947-89DAEEDA6B61}"/>
          </ac:picMkLst>
        </pc:picChg>
      </pc:sldChg>
      <pc:sldChg chg="modSp add mod">
        <pc:chgData name="한 채빈" userId="98805702d66fc88f" providerId="LiveId" clId="{5C7C02F3-C261-422E-B33C-D734DAF2131D}" dt="2022-06-02T15:53:26.705" v="241" actId="1076"/>
        <pc:sldMkLst>
          <pc:docMk/>
          <pc:sldMk cId="1777915817" sldId="342"/>
        </pc:sldMkLst>
        <pc:spChg chg="mod">
          <ac:chgData name="한 채빈" userId="98805702d66fc88f" providerId="LiveId" clId="{5C7C02F3-C261-422E-B33C-D734DAF2131D}" dt="2022-06-02T15:53:17.468" v="240" actId="1076"/>
          <ac:spMkLst>
            <pc:docMk/>
            <pc:sldMk cId="1777915817" sldId="342"/>
            <ac:spMk id="9" creationId="{00000000-0000-0000-0000-000000000000}"/>
          </ac:spMkLst>
        </pc:spChg>
        <pc:spChg chg="mod">
          <ac:chgData name="한 채빈" userId="98805702d66fc88f" providerId="LiveId" clId="{5C7C02F3-C261-422E-B33C-D734DAF2131D}" dt="2022-06-02T15:53:26.705" v="241" actId="1076"/>
          <ac:spMkLst>
            <pc:docMk/>
            <pc:sldMk cId="1777915817" sldId="342"/>
            <ac:spMk id="10" creationId="{00000000-0000-0000-0000-000000000000}"/>
          </ac:spMkLst>
        </pc:spChg>
        <pc:picChg chg="mod">
          <ac:chgData name="한 채빈" userId="98805702d66fc88f" providerId="LiveId" clId="{5C7C02F3-C261-422E-B33C-D734DAF2131D}" dt="2022-06-02T15:53:26.705" v="241" actId="1076"/>
          <ac:picMkLst>
            <pc:docMk/>
            <pc:sldMk cId="1777915817" sldId="342"/>
            <ac:picMk id="4" creationId="{8C717110-E160-9EC9-B947-89DAEEDA6B61}"/>
          </ac:picMkLst>
        </pc:picChg>
      </pc:sldChg>
      <pc:sldChg chg="modSp add mod ord">
        <pc:chgData name="한 채빈" userId="98805702d66fc88f" providerId="LiveId" clId="{5C7C02F3-C261-422E-B33C-D734DAF2131D}" dt="2022-06-06T10:26:11.264" v="4891"/>
        <pc:sldMkLst>
          <pc:docMk/>
          <pc:sldMk cId="2777791105" sldId="343"/>
        </pc:sldMkLst>
        <pc:spChg chg="mod">
          <ac:chgData name="한 채빈" userId="98805702d66fc88f" providerId="LiveId" clId="{5C7C02F3-C261-422E-B33C-D734DAF2131D}" dt="2022-06-02T15:54:59.750" v="294" actId="1076"/>
          <ac:spMkLst>
            <pc:docMk/>
            <pc:sldMk cId="2777791105" sldId="343"/>
            <ac:spMk id="9" creationId="{00000000-0000-0000-0000-000000000000}"/>
          </ac:spMkLst>
        </pc:spChg>
        <pc:spChg chg="mod">
          <ac:chgData name="한 채빈" userId="98805702d66fc88f" providerId="LiveId" clId="{5C7C02F3-C261-422E-B33C-D734DAF2131D}" dt="2022-06-06T10:26:11.264" v="4891"/>
          <ac:spMkLst>
            <pc:docMk/>
            <pc:sldMk cId="2777791105" sldId="343"/>
            <ac:spMk id="10" creationId="{00000000-0000-0000-0000-000000000000}"/>
          </ac:spMkLst>
        </pc:spChg>
        <pc:picChg chg="mod">
          <ac:chgData name="한 채빈" userId="98805702d66fc88f" providerId="LiveId" clId="{5C7C02F3-C261-422E-B33C-D734DAF2131D}" dt="2022-06-02T15:54:59.750" v="294" actId="1076"/>
          <ac:picMkLst>
            <pc:docMk/>
            <pc:sldMk cId="2777791105" sldId="343"/>
            <ac:picMk id="4" creationId="{8C717110-E160-9EC9-B947-89DAEEDA6B61}"/>
          </ac:picMkLst>
        </pc:picChg>
      </pc:sldChg>
      <pc:sldChg chg="add del">
        <pc:chgData name="한 채빈" userId="98805702d66fc88f" providerId="LiveId" clId="{5C7C02F3-C261-422E-B33C-D734DAF2131D}" dt="2022-06-04T08:47:30.199" v="768" actId="2696"/>
        <pc:sldMkLst>
          <pc:docMk/>
          <pc:sldMk cId="1466516695" sldId="344"/>
        </pc:sldMkLst>
      </pc:sldChg>
      <pc:sldChg chg="add">
        <pc:chgData name="한 채빈" userId="98805702d66fc88f" providerId="LiveId" clId="{5C7C02F3-C261-422E-B33C-D734DAF2131D}" dt="2022-06-03T05:17:24.709" v="748"/>
        <pc:sldMkLst>
          <pc:docMk/>
          <pc:sldMk cId="2443412819" sldId="345"/>
        </pc:sldMkLst>
      </pc:sldChg>
      <pc:sldChg chg="add">
        <pc:chgData name="한 채빈" userId="98805702d66fc88f" providerId="LiveId" clId="{5C7C02F3-C261-422E-B33C-D734DAF2131D}" dt="2022-06-03T05:17:24.709" v="748"/>
        <pc:sldMkLst>
          <pc:docMk/>
          <pc:sldMk cId="3611461239" sldId="346"/>
        </pc:sldMkLst>
      </pc:sldChg>
      <pc:sldChg chg="add del">
        <pc:chgData name="한 채빈" userId="98805702d66fc88f" providerId="LiveId" clId="{5C7C02F3-C261-422E-B33C-D734DAF2131D}" dt="2022-06-04T08:47:36.540" v="769" actId="2696"/>
        <pc:sldMkLst>
          <pc:docMk/>
          <pc:sldMk cId="3838220655" sldId="347"/>
        </pc:sldMkLst>
      </pc:sldChg>
      <pc:sldChg chg="add del">
        <pc:chgData name="한 채빈" userId="98805702d66fc88f" providerId="LiveId" clId="{5C7C02F3-C261-422E-B33C-D734DAF2131D}" dt="2022-06-04T08:50:13.697" v="772" actId="2696"/>
        <pc:sldMkLst>
          <pc:docMk/>
          <pc:sldMk cId="3289019197" sldId="348"/>
        </pc:sldMkLst>
      </pc:sldChg>
      <pc:sldChg chg="delSp modSp add del mod">
        <pc:chgData name="한 채빈" userId="98805702d66fc88f" providerId="LiveId" clId="{5C7C02F3-C261-422E-B33C-D734DAF2131D}" dt="2022-06-04T09:24:23.861" v="2122" actId="2696"/>
        <pc:sldMkLst>
          <pc:docMk/>
          <pc:sldMk cId="917487149" sldId="349"/>
        </pc:sldMkLst>
        <pc:picChg chg="del mod">
          <ac:chgData name="한 채빈" userId="98805702d66fc88f" providerId="LiveId" clId="{5C7C02F3-C261-422E-B33C-D734DAF2131D}" dt="2022-06-04T09:23:48.019" v="2112" actId="21"/>
          <ac:picMkLst>
            <pc:docMk/>
            <pc:sldMk cId="917487149" sldId="349"/>
            <ac:picMk id="3" creationId="{D1D8E660-814D-8338-68EE-4F8BF0C73067}"/>
          </ac:picMkLst>
        </pc:picChg>
      </pc:sldChg>
      <pc:sldChg chg="addSp delSp modSp mod">
        <pc:chgData name="한 채빈" userId="98805702d66fc88f" providerId="LiveId" clId="{5C7C02F3-C261-422E-B33C-D734DAF2131D}" dt="2022-06-06T10:26:57.442" v="4900"/>
        <pc:sldMkLst>
          <pc:docMk/>
          <pc:sldMk cId="2854352763" sldId="350"/>
        </pc:sldMkLst>
        <pc:spChg chg="del mod">
          <ac:chgData name="한 채빈" userId="98805702d66fc88f" providerId="LiveId" clId="{5C7C02F3-C261-422E-B33C-D734DAF2131D}" dt="2022-06-04T15:15:56.933" v="2131" actId="478"/>
          <ac:spMkLst>
            <pc:docMk/>
            <pc:sldMk cId="2854352763" sldId="350"/>
            <ac:spMk id="2" creationId="{8EC16277-F695-1D08-EC6D-20ED1CD28AD8}"/>
          </ac:spMkLst>
        </pc:spChg>
        <pc:spChg chg="add del mod">
          <ac:chgData name="한 채빈" userId="98805702d66fc88f" providerId="LiveId" clId="{5C7C02F3-C261-422E-B33C-D734DAF2131D}" dt="2022-06-06T10:26:57.224" v="4899" actId="478"/>
          <ac:spMkLst>
            <pc:docMk/>
            <pc:sldMk cId="2854352763" sldId="350"/>
            <ac:spMk id="40" creationId="{B61D5082-34EB-998B-4E48-36051AB46651}"/>
          </ac:spMkLst>
        </pc:spChg>
        <pc:spChg chg="add del mod">
          <ac:chgData name="한 채빈" userId="98805702d66fc88f" providerId="LiveId" clId="{5C7C02F3-C261-422E-B33C-D734DAF2131D}" dt="2022-06-06T10:26:57.224" v="4899" actId="478"/>
          <ac:spMkLst>
            <pc:docMk/>
            <pc:sldMk cId="2854352763" sldId="350"/>
            <ac:spMk id="41" creationId="{6007DD99-98CF-CE27-5571-18D672292593}"/>
          </ac:spMkLst>
        </pc:spChg>
        <pc:spChg chg="add del mod">
          <ac:chgData name="한 채빈" userId="98805702d66fc88f" providerId="LiveId" clId="{5C7C02F3-C261-422E-B33C-D734DAF2131D}" dt="2022-06-06T10:26:57.224" v="4899" actId="478"/>
          <ac:spMkLst>
            <pc:docMk/>
            <pc:sldMk cId="2854352763" sldId="350"/>
            <ac:spMk id="42" creationId="{134AFA22-5197-21B5-9A9B-6C7B6464C64E}"/>
          </ac:spMkLst>
        </pc:spChg>
        <pc:spChg chg="add del mod">
          <ac:chgData name="한 채빈" userId="98805702d66fc88f" providerId="LiveId" clId="{5C7C02F3-C261-422E-B33C-D734DAF2131D}" dt="2022-06-06T10:26:57.224" v="4899" actId="478"/>
          <ac:spMkLst>
            <pc:docMk/>
            <pc:sldMk cId="2854352763" sldId="350"/>
            <ac:spMk id="45" creationId="{C685DD47-C81A-E223-46E0-63E612CF9C27}"/>
          </ac:spMkLst>
        </pc:spChg>
        <pc:spChg chg="add del mod">
          <ac:chgData name="한 채빈" userId="98805702d66fc88f" providerId="LiveId" clId="{5C7C02F3-C261-422E-B33C-D734DAF2131D}" dt="2022-06-06T10:26:57.224" v="4899" actId="478"/>
          <ac:spMkLst>
            <pc:docMk/>
            <pc:sldMk cId="2854352763" sldId="350"/>
            <ac:spMk id="50" creationId="{432B2A59-3ED7-4D80-0DA4-1B7678B89DC0}"/>
          </ac:spMkLst>
        </pc:spChg>
        <pc:spChg chg="add del mod">
          <ac:chgData name="한 채빈" userId="98805702d66fc88f" providerId="LiveId" clId="{5C7C02F3-C261-422E-B33C-D734DAF2131D}" dt="2022-06-06T10:26:57.224" v="4899" actId="478"/>
          <ac:spMkLst>
            <pc:docMk/>
            <pc:sldMk cId="2854352763" sldId="350"/>
            <ac:spMk id="51" creationId="{3F416C4E-8F67-33BE-E619-E89FC38C3BA6}"/>
          </ac:spMkLst>
        </pc:spChg>
        <pc:spChg chg="add mod">
          <ac:chgData name="한 채빈" userId="98805702d66fc88f" providerId="LiveId" clId="{5C7C02F3-C261-422E-B33C-D734DAF2131D}" dt="2022-06-06T10:26:57.442" v="4900"/>
          <ac:spMkLst>
            <pc:docMk/>
            <pc:sldMk cId="2854352763" sldId="350"/>
            <ac:spMk id="60" creationId="{9DA86DFC-5813-7986-29D4-2985006908C2}"/>
          </ac:spMkLst>
        </pc:spChg>
        <pc:spChg chg="add mod">
          <ac:chgData name="한 채빈" userId="98805702d66fc88f" providerId="LiveId" clId="{5C7C02F3-C261-422E-B33C-D734DAF2131D}" dt="2022-06-06T10:26:57.442" v="4900"/>
          <ac:spMkLst>
            <pc:docMk/>
            <pc:sldMk cId="2854352763" sldId="350"/>
            <ac:spMk id="61" creationId="{9A4AD3E0-D45D-1548-1B5F-D56340B5B991}"/>
          </ac:spMkLst>
        </pc:spChg>
        <pc:spChg chg="add mod">
          <ac:chgData name="한 채빈" userId="98805702d66fc88f" providerId="LiveId" clId="{5C7C02F3-C261-422E-B33C-D734DAF2131D}" dt="2022-06-06T10:26:57.442" v="4900"/>
          <ac:spMkLst>
            <pc:docMk/>
            <pc:sldMk cId="2854352763" sldId="350"/>
            <ac:spMk id="62" creationId="{43CA16D5-C5B7-342E-ECCA-55C889490E2D}"/>
          </ac:spMkLst>
        </pc:spChg>
        <pc:spChg chg="add mod">
          <ac:chgData name="한 채빈" userId="98805702d66fc88f" providerId="LiveId" clId="{5C7C02F3-C261-422E-B33C-D734DAF2131D}" dt="2022-06-06T10:26:57.442" v="4900"/>
          <ac:spMkLst>
            <pc:docMk/>
            <pc:sldMk cId="2854352763" sldId="350"/>
            <ac:spMk id="66" creationId="{0123C19C-8B2F-D9E3-B340-9BEF6860CE50}"/>
          </ac:spMkLst>
        </pc:spChg>
        <pc:spChg chg="add mod">
          <ac:chgData name="한 채빈" userId="98805702d66fc88f" providerId="LiveId" clId="{5C7C02F3-C261-422E-B33C-D734DAF2131D}" dt="2022-06-06T10:26:57.442" v="4900"/>
          <ac:spMkLst>
            <pc:docMk/>
            <pc:sldMk cId="2854352763" sldId="350"/>
            <ac:spMk id="74" creationId="{BF2806CD-9935-084D-A17A-BEE4282DBDF0}"/>
          </ac:spMkLst>
        </pc:spChg>
        <pc:spChg chg="add mod">
          <ac:chgData name="한 채빈" userId="98805702d66fc88f" providerId="LiveId" clId="{5C7C02F3-C261-422E-B33C-D734DAF2131D}" dt="2022-06-06T10:26:57.442" v="4900"/>
          <ac:spMkLst>
            <pc:docMk/>
            <pc:sldMk cId="2854352763" sldId="350"/>
            <ac:spMk id="75" creationId="{54F953A2-AA0D-AE3E-917D-D092C642AF48}"/>
          </ac:spMkLst>
        </pc:spChg>
        <pc:spChg chg="del">
          <ac:chgData name="한 채빈" userId="98805702d66fc88f" providerId="LiveId" clId="{5C7C02F3-C261-422E-B33C-D734DAF2131D}" dt="2022-06-06T10:20:35.872" v="4775" actId="478"/>
          <ac:spMkLst>
            <pc:docMk/>
            <pc:sldMk cId="2854352763" sldId="350"/>
            <ac:spMk id="96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35.872" v="4775" actId="478"/>
          <ac:spMkLst>
            <pc:docMk/>
            <pc:sldMk cId="2854352763" sldId="350"/>
            <ac:spMk id="97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35.872" v="4775" actId="478"/>
          <ac:spMkLst>
            <pc:docMk/>
            <pc:sldMk cId="2854352763" sldId="350"/>
            <ac:spMk id="98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35.872" v="4775" actId="478"/>
          <ac:spMkLst>
            <pc:docMk/>
            <pc:sldMk cId="2854352763" sldId="350"/>
            <ac:spMk id="9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35.872" v="4775" actId="478"/>
          <ac:spMkLst>
            <pc:docMk/>
            <pc:sldMk cId="2854352763" sldId="350"/>
            <ac:spMk id="10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35.872" v="4775" actId="478"/>
          <ac:spMkLst>
            <pc:docMk/>
            <pc:sldMk cId="2854352763" sldId="350"/>
            <ac:spMk id="10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35.872" v="4775" actId="478"/>
          <ac:spMkLst>
            <pc:docMk/>
            <pc:sldMk cId="2854352763" sldId="350"/>
            <ac:spMk id="105" creationId="{00000000-0000-0000-0000-000000000000}"/>
          </ac:spMkLst>
        </pc:spChg>
        <pc:grpChg chg="add del mod">
          <ac:chgData name="한 채빈" userId="98805702d66fc88f" providerId="LiveId" clId="{5C7C02F3-C261-422E-B33C-D734DAF2131D}" dt="2022-06-06T10:26:57.224" v="4899" actId="478"/>
          <ac:grpSpMkLst>
            <pc:docMk/>
            <pc:sldMk cId="2854352763" sldId="350"/>
            <ac:grpSpMk id="34" creationId="{AD0C10D7-0A93-4BA5-7668-FC5E8FBE343D}"/>
          </ac:grpSpMkLst>
        </pc:grpChg>
        <pc:grpChg chg="add del mod">
          <ac:chgData name="한 채빈" userId="98805702d66fc88f" providerId="LiveId" clId="{5C7C02F3-C261-422E-B33C-D734DAF2131D}" dt="2022-06-06T10:26:57.224" v="4899" actId="478"/>
          <ac:grpSpMkLst>
            <pc:docMk/>
            <pc:sldMk cId="2854352763" sldId="350"/>
            <ac:grpSpMk id="36" creationId="{E8924380-E6B1-A058-05F1-CF7216F278DF}"/>
          </ac:grpSpMkLst>
        </pc:grpChg>
        <pc:grpChg chg="add del mod">
          <ac:chgData name="한 채빈" userId="98805702d66fc88f" providerId="LiveId" clId="{5C7C02F3-C261-422E-B33C-D734DAF2131D}" dt="2022-06-06T10:26:57.224" v="4899" actId="478"/>
          <ac:grpSpMkLst>
            <pc:docMk/>
            <pc:sldMk cId="2854352763" sldId="350"/>
            <ac:grpSpMk id="38" creationId="{F78764B4-A1FE-0633-C5BD-F95875208434}"/>
          </ac:grpSpMkLst>
        </pc:grpChg>
        <pc:grpChg chg="add del mod">
          <ac:chgData name="한 채빈" userId="98805702d66fc88f" providerId="LiveId" clId="{5C7C02F3-C261-422E-B33C-D734DAF2131D}" dt="2022-06-06T10:26:57.224" v="4899" actId="478"/>
          <ac:grpSpMkLst>
            <pc:docMk/>
            <pc:sldMk cId="2854352763" sldId="350"/>
            <ac:grpSpMk id="43" creationId="{1595E52D-8410-097E-7919-FDED76CA7694}"/>
          </ac:grpSpMkLst>
        </pc:grpChg>
        <pc:grpChg chg="add del mod">
          <ac:chgData name="한 채빈" userId="98805702d66fc88f" providerId="LiveId" clId="{5C7C02F3-C261-422E-B33C-D734DAF2131D}" dt="2022-06-06T10:26:57.224" v="4899" actId="478"/>
          <ac:grpSpMkLst>
            <pc:docMk/>
            <pc:sldMk cId="2854352763" sldId="350"/>
            <ac:grpSpMk id="46" creationId="{3B5302A2-DEF6-6C66-B946-72CACDF7BBCA}"/>
          </ac:grpSpMkLst>
        </pc:grpChg>
        <pc:grpChg chg="add del mod">
          <ac:chgData name="한 채빈" userId="98805702d66fc88f" providerId="LiveId" clId="{5C7C02F3-C261-422E-B33C-D734DAF2131D}" dt="2022-06-06T10:26:57.224" v="4899" actId="478"/>
          <ac:grpSpMkLst>
            <pc:docMk/>
            <pc:sldMk cId="2854352763" sldId="350"/>
            <ac:grpSpMk id="48" creationId="{7DDD9BC3-C122-FB51-34F3-1B7325D5EE3B}"/>
          </ac:grpSpMkLst>
        </pc:grpChg>
        <pc:grpChg chg="add del mod">
          <ac:chgData name="한 채빈" userId="98805702d66fc88f" providerId="LiveId" clId="{5C7C02F3-C261-422E-B33C-D734DAF2131D}" dt="2022-06-06T10:26:57.224" v="4899" actId="478"/>
          <ac:grpSpMkLst>
            <pc:docMk/>
            <pc:sldMk cId="2854352763" sldId="350"/>
            <ac:grpSpMk id="52" creationId="{16FE2463-AF43-7D46-ED2E-CF21D395E090}"/>
          </ac:grpSpMkLst>
        </pc:grpChg>
        <pc:grpChg chg="add mod">
          <ac:chgData name="한 채빈" userId="98805702d66fc88f" providerId="LiveId" clId="{5C7C02F3-C261-422E-B33C-D734DAF2131D}" dt="2022-06-06T10:26:57.442" v="4900"/>
          <ac:grpSpMkLst>
            <pc:docMk/>
            <pc:sldMk cId="2854352763" sldId="350"/>
            <ac:grpSpMk id="54" creationId="{185A5E46-7FB9-42EF-61E2-0AB4EFB2AFA0}"/>
          </ac:grpSpMkLst>
        </pc:grpChg>
        <pc:grpChg chg="add mod">
          <ac:chgData name="한 채빈" userId="98805702d66fc88f" providerId="LiveId" clId="{5C7C02F3-C261-422E-B33C-D734DAF2131D}" dt="2022-06-06T10:26:57.442" v="4900"/>
          <ac:grpSpMkLst>
            <pc:docMk/>
            <pc:sldMk cId="2854352763" sldId="350"/>
            <ac:grpSpMk id="56" creationId="{5BBE6607-0272-7839-83F2-6C7A2C5336B9}"/>
          </ac:grpSpMkLst>
        </pc:grpChg>
        <pc:grpChg chg="add mod">
          <ac:chgData name="한 채빈" userId="98805702d66fc88f" providerId="LiveId" clId="{5C7C02F3-C261-422E-B33C-D734DAF2131D}" dt="2022-06-06T10:26:57.442" v="4900"/>
          <ac:grpSpMkLst>
            <pc:docMk/>
            <pc:sldMk cId="2854352763" sldId="350"/>
            <ac:grpSpMk id="58" creationId="{D8D84E8F-1DFE-8721-1E90-233904171CDB}"/>
          </ac:grpSpMkLst>
        </pc:grpChg>
        <pc:grpChg chg="add mod">
          <ac:chgData name="한 채빈" userId="98805702d66fc88f" providerId="LiveId" clId="{5C7C02F3-C261-422E-B33C-D734DAF2131D}" dt="2022-06-06T10:26:57.442" v="4900"/>
          <ac:grpSpMkLst>
            <pc:docMk/>
            <pc:sldMk cId="2854352763" sldId="350"/>
            <ac:grpSpMk id="64" creationId="{1E954F2D-AB38-21C2-C728-4D419FEA0E2A}"/>
          </ac:grpSpMkLst>
        </pc:grpChg>
        <pc:grpChg chg="add mod">
          <ac:chgData name="한 채빈" userId="98805702d66fc88f" providerId="LiveId" clId="{5C7C02F3-C261-422E-B33C-D734DAF2131D}" dt="2022-06-06T10:26:57.442" v="4900"/>
          <ac:grpSpMkLst>
            <pc:docMk/>
            <pc:sldMk cId="2854352763" sldId="350"/>
            <ac:grpSpMk id="69" creationId="{94AA62DB-D4CB-AE42-0838-E31486A2724F}"/>
          </ac:grpSpMkLst>
        </pc:grpChg>
        <pc:grpChg chg="add mod">
          <ac:chgData name="한 채빈" userId="98805702d66fc88f" providerId="LiveId" clId="{5C7C02F3-C261-422E-B33C-D734DAF2131D}" dt="2022-06-06T10:26:57.442" v="4900"/>
          <ac:grpSpMkLst>
            <pc:docMk/>
            <pc:sldMk cId="2854352763" sldId="350"/>
            <ac:grpSpMk id="72" creationId="{01D5E21B-0E37-2085-7AFB-E165C6240163}"/>
          </ac:grpSpMkLst>
        </pc:grpChg>
        <pc:grpChg chg="add mod">
          <ac:chgData name="한 채빈" userId="98805702d66fc88f" providerId="LiveId" clId="{5C7C02F3-C261-422E-B33C-D734DAF2131D}" dt="2022-06-06T10:26:57.442" v="4900"/>
          <ac:grpSpMkLst>
            <pc:docMk/>
            <pc:sldMk cId="2854352763" sldId="350"/>
            <ac:grpSpMk id="78" creationId="{10D335D1-FDF2-CFF2-6C8A-1FD3761427A8}"/>
          </ac:grpSpMkLst>
        </pc:grpChg>
        <pc:grpChg chg="del">
          <ac:chgData name="한 채빈" userId="98805702d66fc88f" providerId="LiveId" clId="{5C7C02F3-C261-422E-B33C-D734DAF2131D}" dt="2022-06-06T10:20:35.872" v="4775" actId="478"/>
          <ac:grpSpMkLst>
            <pc:docMk/>
            <pc:sldMk cId="2854352763" sldId="350"/>
            <ac:grpSpMk id="102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35.872" v="4775" actId="478"/>
          <ac:grpSpMkLst>
            <pc:docMk/>
            <pc:sldMk cId="2854352763" sldId="350"/>
            <ac:grpSpMk id="1023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35.872" v="4775" actId="478"/>
          <ac:grpSpMkLst>
            <pc:docMk/>
            <pc:sldMk cId="2854352763" sldId="350"/>
            <ac:grpSpMk id="1024" creationId="{00000000-0000-0000-0000-000000000000}"/>
          </ac:grpSpMkLst>
        </pc:grpChg>
        <pc:grpChg chg="del mod">
          <ac:chgData name="한 채빈" userId="98805702d66fc88f" providerId="LiveId" clId="{5C7C02F3-C261-422E-B33C-D734DAF2131D}" dt="2022-06-06T10:20:35.872" v="4775" actId="478"/>
          <ac:grpSpMkLst>
            <pc:docMk/>
            <pc:sldMk cId="2854352763" sldId="350"/>
            <ac:grpSpMk id="102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35.872" v="4775" actId="478"/>
          <ac:grpSpMkLst>
            <pc:docMk/>
            <pc:sldMk cId="2854352763" sldId="350"/>
            <ac:grpSpMk id="102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35.872" v="4775" actId="478"/>
          <ac:grpSpMkLst>
            <pc:docMk/>
            <pc:sldMk cId="2854352763" sldId="350"/>
            <ac:grpSpMk id="102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35.872" v="4775" actId="478"/>
          <ac:grpSpMkLst>
            <pc:docMk/>
            <pc:sldMk cId="2854352763" sldId="350"/>
            <ac:grpSpMk id="102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35.872" v="4775" actId="478"/>
          <ac:grpSpMkLst>
            <pc:docMk/>
            <pc:sldMk cId="2854352763" sldId="350"/>
            <ac:grpSpMk id="1029" creationId="{00000000-0000-0000-0000-000000000000}"/>
          </ac:grpSpMkLst>
        </pc:grpChg>
        <pc:picChg chg="mod">
          <ac:chgData name="한 채빈" userId="98805702d66fc88f" providerId="LiveId" clId="{5C7C02F3-C261-422E-B33C-D734DAF2131D}" dt="2022-06-04T15:17:08.480" v="2147"/>
          <ac:picMkLst>
            <pc:docMk/>
            <pc:sldMk cId="2854352763" sldId="350"/>
            <ac:picMk id="6" creationId="{00000000-0000-0000-0000-000000000000}"/>
          </ac:picMkLst>
        </pc:picChg>
        <pc:picChg chg="mod">
          <ac:chgData name="한 채빈" userId="98805702d66fc88f" providerId="LiveId" clId="{5C7C02F3-C261-422E-B33C-D734DAF2131D}" dt="2022-06-04T15:16:08.552" v="2136" actId="14100"/>
          <ac:picMkLst>
            <pc:docMk/>
            <pc:sldMk cId="2854352763" sldId="350"/>
            <ac:picMk id="26" creationId="{91A7CF68-CE16-7739-0988-98C7EACCBFE9}"/>
          </ac:picMkLst>
        </pc:picChg>
        <pc:picChg chg="mod">
          <ac:chgData name="한 채빈" userId="98805702d66fc88f" providerId="LiveId" clId="{5C7C02F3-C261-422E-B33C-D734DAF2131D}" dt="2022-06-06T10:20:36.221" v="4776"/>
          <ac:picMkLst>
            <pc:docMk/>
            <pc:sldMk cId="2854352763" sldId="350"/>
            <ac:picMk id="35" creationId="{356DABFC-6C97-6650-672C-823A21A24B7B}"/>
          </ac:picMkLst>
        </pc:picChg>
        <pc:picChg chg="mod">
          <ac:chgData name="한 채빈" userId="98805702d66fc88f" providerId="LiveId" clId="{5C7C02F3-C261-422E-B33C-D734DAF2131D}" dt="2022-06-06T10:20:36.221" v="4776"/>
          <ac:picMkLst>
            <pc:docMk/>
            <pc:sldMk cId="2854352763" sldId="350"/>
            <ac:picMk id="37" creationId="{B803DC3E-6CE4-5AD5-B530-2FBFCB0BAF00}"/>
          </ac:picMkLst>
        </pc:picChg>
        <pc:picChg chg="mod">
          <ac:chgData name="한 채빈" userId="98805702d66fc88f" providerId="LiveId" clId="{5C7C02F3-C261-422E-B33C-D734DAF2131D}" dt="2022-06-06T10:20:36.221" v="4776"/>
          <ac:picMkLst>
            <pc:docMk/>
            <pc:sldMk cId="2854352763" sldId="350"/>
            <ac:picMk id="39" creationId="{E4432978-4A19-5E16-C5B7-9788D082BDAA}"/>
          </ac:picMkLst>
        </pc:picChg>
        <pc:picChg chg="mod">
          <ac:chgData name="한 채빈" userId="98805702d66fc88f" providerId="LiveId" clId="{5C7C02F3-C261-422E-B33C-D734DAF2131D}" dt="2022-06-06T10:20:36.221" v="4776"/>
          <ac:picMkLst>
            <pc:docMk/>
            <pc:sldMk cId="2854352763" sldId="350"/>
            <ac:picMk id="44" creationId="{FC1A169B-022C-5647-B2F6-8086B41C1F66}"/>
          </ac:picMkLst>
        </pc:picChg>
        <pc:picChg chg="mod">
          <ac:chgData name="한 채빈" userId="98805702d66fc88f" providerId="LiveId" clId="{5C7C02F3-C261-422E-B33C-D734DAF2131D}" dt="2022-06-06T10:20:36.221" v="4776"/>
          <ac:picMkLst>
            <pc:docMk/>
            <pc:sldMk cId="2854352763" sldId="350"/>
            <ac:picMk id="47" creationId="{52B863B5-9F42-9D1B-8DC6-7C16886180E2}"/>
          </ac:picMkLst>
        </pc:picChg>
        <pc:picChg chg="mod">
          <ac:chgData name="한 채빈" userId="98805702d66fc88f" providerId="LiveId" clId="{5C7C02F3-C261-422E-B33C-D734DAF2131D}" dt="2022-06-06T10:20:36.221" v="4776"/>
          <ac:picMkLst>
            <pc:docMk/>
            <pc:sldMk cId="2854352763" sldId="350"/>
            <ac:picMk id="49" creationId="{1735E3E2-0D8F-A35F-CD7A-D2CF85508E5C}"/>
          </ac:picMkLst>
        </pc:picChg>
        <pc:picChg chg="mod">
          <ac:chgData name="한 채빈" userId="98805702d66fc88f" providerId="LiveId" clId="{5C7C02F3-C261-422E-B33C-D734DAF2131D}" dt="2022-06-06T10:20:36.221" v="4776"/>
          <ac:picMkLst>
            <pc:docMk/>
            <pc:sldMk cId="2854352763" sldId="350"/>
            <ac:picMk id="53" creationId="{88FC38AF-AA69-04ED-57D5-AA1780722B24}"/>
          </ac:picMkLst>
        </pc:picChg>
        <pc:picChg chg="mod">
          <ac:chgData name="한 채빈" userId="98805702d66fc88f" providerId="LiveId" clId="{5C7C02F3-C261-422E-B33C-D734DAF2131D}" dt="2022-06-06T10:26:57.442" v="4900"/>
          <ac:picMkLst>
            <pc:docMk/>
            <pc:sldMk cId="2854352763" sldId="350"/>
            <ac:picMk id="55" creationId="{0173DC16-D6D6-C14E-6696-26E42E6E85CF}"/>
          </ac:picMkLst>
        </pc:picChg>
        <pc:picChg chg="mod">
          <ac:chgData name="한 채빈" userId="98805702d66fc88f" providerId="LiveId" clId="{5C7C02F3-C261-422E-B33C-D734DAF2131D}" dt="2022-06-06T10:26:57.442" v="4900"/>
          <ac:picMkLst>
            <pc:docMk/>
            <pc:sldMk cId="2854352763" sldId="350"/>
            <ac:picMk id="57" creationId="{F2C83465-12F1-57EF-A76F-E42849BA3D57}"/>
          </ac:picMkLst>
        </pc:picChg>
        <pc:picChg chg="mod">
          <ac:chgData name="한 채빈" userId="98805702d66fc88f" providerId="LiveId" clId="{5C7C02F3-C261-422E-B33C-D734DAF2131D}" dt="2022-06-06T10:26:57.442" v="4900"/>
          <ac:picMkLst>
            <pc:docMk/>
            <pc:sldMk cId="2854352763" sldId="350"/>
            <ac:picMk id="59" creationId="{2EA1446E-15B5-2D4E-0AEB-27B6E0FA4D2D}"/>
          </ac:picMkLst>
        </pc:picChg>
        <pc:picChg chg="mod">
          <ac:chgData name="한 채빈" userId="98805702d66fc88f" providerId="LiveId" clId="{5C7C02F3-C261-422E-B33C-D734DAF2131D}" dt="2022-06-04T15:16:04.121" v="2134" actId="14100"/>
          <ac:picMkLst>
            <pc:docMk/>
            <pc:sldMk cId="2854352763" sldId="350"/>
            <ac:picMk id="63" creationId="{F15A3C3A-B782-8A83-17EF-EE8A4ADD95DC}"/>
          </ac:picMkLst>
        </pc:picChg>
        <pc:picChg chg="mod">
          <ac:chgData name="한 채빈" userId="98805702d66fc88f" providerId="LiveId" clId="{5C7C02F3-C261-422E-B33C-D734DAF2131D}" dt="2022-06-06T10:26:57.442" v="4900"/>
          <ac:picMkLst>
            <pc:docMk/>
            <pc:sldMk cId="2854352763" sldId="350"/>
            <ac:picMk id="65" creationId="{47FF8AE8-8B6F-9C52-F998-7DE15966AC31}"/>
          </ac:picMkLst>
        </pc:picChg>
        <pc:picChg chg="mod">
          <ac:chgData name="한 채빈" userId="98805702d66fc88f" providerId="LiveId" clId="{5C7C02F3-C261-422E-B33C-D734DAF2131D}" dt="2022-06-05T03:08:54.239" v="3545" actId="1076"/>
          <ac:picMkLst>
            <pc:docMk/>
            <pc:sldMk cId="2854352763" sldId="350"/>
            <ac:picMk id="70" creationId="{1C45C81D-172A-648B-CAA6-3D9B9AFD1711}"/>
          </ac:picMkLst>
        </pc:picChg>
        <pc:picChg chg="mod">
          <ac:chgData name="한 채빈" userId="98805702d66fc88f" providerId="LiveId" clId="{5C7C02F3-C261-422E-B33C-D734DAF2131D}" dt="2022-06-06T10:26:57.442" v="4900"/>
          <ac:picMkLst>
            <pc:docMk/>
            <pc:sldMk cId="2854352763" sldId="350"/>
            <ac:picMk id="71" creationId="{BE9A0D07-B1EA-E2AD-38D1-F9BCAE463668}"/>
          </ac:picMkLst>
        </pc:picChg>
        <pc:picChg chg="mod">
          <ac:chgData name="한 채빈" userId="98805702d66fc88f" providerId="LiveId" clId="{5C7C02F3-C261-422E-B33C-D734DAF2131D}" dt="2022-06-06T10:26:57.442" v="4900"/>
          <ac:picMkLst>
            <pc:docMk/>
            <pc:sldMk cId="2854352763" sldId="350"/>
            <ac:picMk id="73" creationId="{842A697E-1C6E-9CE7-8731-E07A9043F06E}"/>
          </ac:picMkLst>
        </pc:picChg>
        <pc:picChg chg="mod">
          <ac:chgData name="한 채빈" userId="98805702d66fc88f" providerId="LiveId" clId="{5C7C02F3-C261-422E-B33C-D734DAF2131D}" dt="2022-06-06T10:26:57.442" v="4900"/>
          <ac:picMkLst>
            <pc:docMk/>
            <pc:sldMk cId="2854352763" sldId="350"/>
            <ac:picMk id="79" creationId="{E203F3D4-C2BB-FFB8-F787-165F0F6CAACA}"/>
          </ac:picMkLst>
        </pc:picChg>
        <pc:picChg chg="mod">
          <ac:chgData name="한 채빈" userId="98805702d66fc88f" providerId="LiveId" clId="{5C7C02F3-C261-422E-B33C-D734DAF2131D}" dt="2022-06-04T15:17:46.391" v="2150"/>
          <ac:picMkLst>
            <pc:docMk/>
            <pc:sldMk cId="2854352763" sldId="350"/>
            <ac:picMk id="94" creationId="{00000000-0000-0000-0000-000000000000}"/>
          </ac:picMkLst>
        </pc:picChg>
      </pc:sldChg>
      <pc:sldChg chg="addSp delSp modSp mod">
        <pc:chgData name="한 채빈" userId="98805702d66fc88f" providerId="LiveId" clId="{5C7C02F3-C261-422E-B33C-D734DAF2131D}" dt="2022-06-06T10:27:06.992" v="4904"/>
        <pc:sldMkLst>
          <pc:docMk/>
          <pc:sldMk cId="750360502" sldId="351"/>
        </pc:sldMkLst>
        <pc:spChg chg="add mod">
          <ac:chgData name="한 채빈" userId="98805702d66fc88f" providerId="LiveId" clId="{5C7C02F3-C261-422E-B33C-D734DAF2131D}" dt="2022-06-04T15:28:00.460" v="2323" actId="1076"/>
          <ac:spMkLst>
            <pc:docMk/>
            <pc:sldMk cId="750360502" sldId="351"/>
            <ac:spMk id="2" creationId="{50FC9AE8-0D86-C094-7D61-2EC2FAF93D71}"/>
          </ac:spMkLst>
        </pc:spChg>
        <pc:spChg chg="add mod">
          <ac:chgData name="한 채빈" userId="98805702d66fc88f" providerId="LiveId" clId="{5C7C02F3-C261-422E-B33C-D734DAF2131D}" dt="2022-06-04T15:28:13.449" v="2334" actId="1038"/>
          <ac:spMkLst>
            <pc:docMk/>
            <pc:sldMk cId="750360502" sldId="351"/>
            <ac:spMk id="56" creationId="{6C31EC7D-21EA-D7FF-EF7D-8B78775E114B}"/>
          </ac:spMkLst>
        </pc:spChg>
        <pc:spChg chg="add del mod">
          <ac:chgData name="한 채빈" userId="98805702d66fc88f" providerId="LiveId" clId="{5C7C02F3-C261-422E-B33C-D734DAF2131D}" dt="2022-06-06T10:20:49.225" v="4781"/>
          <ac:spMkLst>
            <pc:docMk/>
            <pc:sldMk cId="750360502" sldId="351"/>
            <ac:spMk id="63" creationId="{F267FEE4-1DC1-272B-68AE-DE37D927C6C5}"/>
          </ac:spMkLst>
        </pc:spChg>
        <pc:spChg chg="add del mod">
          <ac:chgData name="한 채빈" userId="98805702d66fc88f" providerId="LiveId" clId="{5C7C02F3-C261-422E-B33C-D734DAF2131D}" dt="2022-06-06T10:20:49.225" v="4781"/>
          <ac:spMkLst>
            <pc:docMk/>
            <pc:sldMk cId="750360502" sldId="351"/>
            <ac:spMk id="64" creationId="{7F8147CE-4F0C-F031-EE65-AC51292480E8}"/>
          </ac:spMkLst>
        </pc:spChg>
        <pc:spChg chg="add del mod">
          <ac:chgData name="한 채빈" userId="98805702d66fc88f" providerId="LiveId" clId="{5C7C02F3-C261-422E-B33C-D734DAF2131D}" dt="2022-06-06T10:20:49.225" v="4781"/>
          <ac:spMkLst>
            <pc:docMk/>
            <pc:sldMk cId="750360502" sldId="351"/>
            <ac:spMk id="65" creationId="{D818B522-7154-0ABA-835B-F51D19C04E3E}"/>
          </ac:spMkLst>
        </pc:spChg>
        <pc:spChg chg="add del mod">
          <ac:chgData name="한 채빈" userId="98805702d66fc88f" providerId="LiveId" clId="{5C7C02F3-C261-422E-B33C-D734DAF2131D}" dt="2022-06-06T10:20:49.225" v="4781"/>
          <ac:spMkLst>
            <pc:docMk/>
            <pc:sldMk cId="750360502" sldId="351"/>
            <ac:spMk id="68" creationId="{2806B057-14BD-1675-A8DF-741F802E3B80}"/>
          </ac:spMkLst>
        </pc:spChg>
        <pc:spChg chg="add del mod">
          <ac:chgData name="한 채빈" userId="98805702d66fc88f" providerId="LiveId" clId="{5C7C02F3-C261-422E-B33C-D734DAF2131D}" dt="2022-06-06T10:20:49.225" v="4781"/>
          <ac:spMkLst>
            <pc:docMk/>
            <pc:sldMk cId="750360502" sldId="351"/>
            <ac:spMk id="73" creationId="{DC930CC8-C25E-B1E7-7E77-2E3CDD327136}"/>
          </ac:spMkLst>
        </pc:spChg>
        <pc:spChg chg="add del mod">
          <ac:chgData name="한 채빈" userId="98805702d66fc88f" providerId="LiveId" clId="{5C7C02F3-C261-422E-B33C-D734DAF2131D}" dt="2022-06-06T10:20:49.225" v="4781"/>
          <ac:spMkLst>
            <pc:docMk/>
            <pc:sldMk cId="750360502" sldId="351"/>
            <ac:spMk id="74" creationId="{58F2CD87-1C20-CE04-CFC6-DE013F98735D}"/>
          </ac:spMkLst>
        </pc:spChg>
        <pc:spChg chg="add del mod">
          <ac:chgData name="한 채빈" userId="98805702d66fc88f" providerId="LiveId" clId="{5C7C02F3-C261-422E-B33C-D734DAF2131D}" dt="2022-06-06T10:27:06.686" v="4903" actId="478"/>
          <ac:spMkLst>
            <pc:docMk/>
            <pc:sldMk cId="750360502" sldId="351"/>
            <ac:spMk id="86" creationId="{D4775BAE-AA5E-15D0-0E85-B2F4617792F2}"/>
          </ac:spMkLst>
        </pc:spChg>
        <pc:spChg chg="add del mod">
          <ac:chgData name="한 채빈" userId="98805702d66fc88f" providerId="LiveId" clId="{5C7C02F3-C261-422E-B33C-D734DAF2131D}" dt="2022-06-06T10:27:06.686" v="4903" actId="478"/>
          <ac:spMkLst>
            <pc:docMk/>
            <pc:sldMk cId="750360502" sldId="351"/>
            <ac:spMk id="87" creationId="{7A0224D6-1320-E6F9-27C5-B503CB5A1490}"/>
          </ac:spMkLst>
        </pc:spChg>
        <pc:spChg chg="add del mod">
          <ac:chgData name="한 채빈" userId="98805702d66fc88f" providerId="LiveId" clId="{5C7C02F3-C261-422E-B33C-D734DAF2131D}" dt="2022-06-06T10:27:06.686" v="4903" actId="478"/>
          <ac:spMkLst>
            <pc:docMk/>
            <pc:sldMk cId="750360502" sldId="351"/>
            <ac:spMk id="89" creationId="{192C35C5-BA34-FDF0-BDE1-20CD30EF9946}"/>
          </ac:spMkLst>
        </pc:spChg>
        <pc:spChg chg="add del mod">
          <ac:chgData name="한 채빈" userId="98805702d66fc88f" providerId="LiveId" clId="{5C7C02F3-C261-422E-B33C-D734DAF2131D}" dt="2022-06-06T10:27:06.686" v="4903" actId="478"/>
          <ac:spMkLst>
            <pc:docMk/>
            <pc:sldMk cId="750360502" sldId="351"/>
            <ac:spMk id="93" creationId="{89A56B26-9C49-A772-8837-423BD316AB94}"/>
          </ac:spMkLst>
        </pc:spChg>
        <pc:spChg chg="del">
          <ac:chgData name="한 채빈" userId="98805702d66fc88f" providerId="LiveId" clId="{5C7C02F3-C261-422E-B33C-D734DAF2131D}" dt="2022-06-06T10:20:52.058" v="4782" actId="478"/>
          <ac:spMkLst>
            <pc:docMk/>
            <pc:sldMk cId="750360502" sldId="351"/>
            <ac:spMk id="96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52.058" v="4782" actId="478"/>
          <ac:spMkLst>
            <pc:docMk/>
            <pc:sldMk cId="750360502" sldId="351"/>
            <ac:spMk id="97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52.058" v="4782" actId="478"/>
          <ac:spMkLst>
            <pc:docMk/>
            <pc:sldMk cId="750360502" sldId="351"/>
            <ac:spMk id="98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52.058" v="4782" actId="478"/>
          <ac:spMkLst>
            <pc:docMk/>
            <pc:sldMk cId="750360502" sldId="351"/>
            <ac:spMk id="9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52.058" v="4782" actId="478"/>
          <ac:spMkLst>
            <pc:docMk/>
            <pc:sldMk cId="750360502" sldId="351"/>
            <ac:spMk id="10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52.058" v="4782" actId="478"/>
          <ac:spMkLst>
            <pc:docMk/>
            <pc:sldMk cId="750360502" sldId="351"/>
            <ac:spMk id="10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52.058" v="4782" actId="478"/>
          <ac:spMkLst>
            <pc:docMk/>
            <pc:sldMk cId="750360502" sldId="351"/>
            <ac:spMk id="105" creationId="{00000000-0000-0000-0000-000000000000}"/>
          </ac:spMkLst>
        </pc:spChg>
        <pc:spChg chg="add del mod">
          <ac:chgData name="한 채빈" userId="98805702d66fc88f" providerId="LiveId" clId="{5C7C02F3-C261-422E-B33C-D734DAF2131D}" dt="2022-06-06T10:27:06.686" v="4903" actId="478"/>
          <ac:spMkLst>
            <pc:docMk/>
            <pc:sldMk cId="750360502" sldId="351"/>
            <ac:spMk id="108" creationId="{258F8199-773B-26D9-A898-C2C8762931A8}"/>
          </ac:spMkLst>
        </pc:spChg>
        <pc:spChg chg="add del mod">
          <ac:chgData name="한 채빈" userId="98805702d66fc88f" providerId="LiveId" clId="{5C7C02F3-C261-422E-B33C-D734DAF2131D}" dt="2022-06-06T10:27:06.686" v="4903" actId="478"/>
          <ac:spMkLst>
            <pc:docMk/>
            <pc:sldMk cId="750360502" sldId="351"/>
            <ac:spMk id="109" creationId="{8E9AF3F3-1CB8-B49E-71A2-BCFAA3324BB7}"/>
          </ac:spMkLst>
        </pc:spChg>
        <pc:spChg chg="add mod">
          <ac:chgData name="한 채빈" userId="98805702d66fc88f" providerId="LiveId" clId="{5C7C02F3-C261-422E-B33C-D734DAF2131D}" dt="2022-06-06T10:27:06.992" v="4904"/>
          <ac:spMkLst>
            <pc:docMk/>
            <pc:sldMk cId="750360502" sldId="351"/>
            <ac:spMk id="120" creationId="{8D6906F3-324F-9D29-D05D-55BE4E0EE800}"/>
          </ac:spMkLst>
        </pc:spChg>
        <pc:spChg chg="add mod">
          <ac:chgData name="한 채빈" userId="98805702d66fc88f" providerId="LiveId" clId="{5C7C02F3-C261-422E-B33C-D734DAF2131D}" dt="2022-06-06T10:27:06.992" v="4904"/>
          <ac:spMkLst>
            <pc:docMk/>
            <pc:sldMk cId="750360502" sldId="351"/>
            <ac:spMk id="121" creationId="{13E248F7-5B32-7FE0-3AF8-BCC26CBA6F2D}"/>
          </ac:spMkLst>
        </pc:spChg>
        <pc:spChg chg="add mod">
          <ac:chgData name="한 채빈" userId="98805702d66fc88f" providerId="LiveId" clId="{5C7C02F3-C261-422E-B33C-D734DAF2131D}" dt="2022-06-06T10:27:06.992" v="4904"/>
          <ac:spMkLst>
            <pc:docMk/>
            <pc:sldMk cId="750360502" sldId="351"/>
            <ac:spMk id="122" creationId="{5C625E8F-6E91-90A4-F305-9B40AF8B4102}"/>
          </ac:spMkLst>
        </pc:spChg>
        <pc:spChg chg="add mod">
          <ac:chgData name="한 채빈" userId="98805702d66fc88f" providerId="LiveId" clId="{5C7C02F3-C261-422E-B33C-D734DAF2131D}" dt="2022-06-06T10:27:06.992" v="4904"/>
          <ac:spMkLst>
            <pc:docMk/>
            <pc:sldMk cId="750360502" sldId="351"/>
            <ac:spMk id="131" creationId="{ECD20FA6-8A5C-CE00-53F6-27853B6D3C2A}"/>
          </ac:spMkLst>
        </pc:spChg>
        <pc:spChg chg="add mod">
          <ac:chgData name="한 채빈" userId="98805702d66fc88f" providerId="LiveId" clId="{5C7C02F3-C261-422E-B33C-D734DAF2131D}" dt="2022-06-06T10:27:06.992" v="4904"/>
          <ac:spMkLst>
            <pc:docMk/>
            <pc:sldMk cId="750360502" sldId="351"/>
            <ac:spMk id="145" creationId="{5DBEEB82-5836-F70D-1DF9-D76C0E8617B0}"/>
          </ac:spMkLst>
        </pc:spChg>
        <pc:spChg chg="add mod">
          <ac:chgData name="한 채빈" userId="98805702d66fc88f" providerId="LiveId" clId="{5C7C02F3-C261-422E-B33C-D734DAF2131D}" dt="2022-06-06T10:27:06.992" v="4904"/>
          <ac:spMkLst>
            <pc:docMk/>
            <pc:sldMk cId="750360502" sldId="351"/>
            <ac:spMk id="155" creationId="{C679022C-3DDA-D620-A039-6519AC63F8BC}"/>
          </ac:spMkLst>
        </pc:spChg>
        <pc:spChg chg="mod">
          <ac:chgData name="한 채빈" userId="98805702d66fc88f" providerId="LiveId" clId="{5C7C02F3-C261-422E-B33C-D734DAF2131D}" dt="2022-06-04T15:25:18.434" v="2264" actId="20577"/>
          <ac:spMkLst>
            <pc:docMk/>
            <pc:sldMk cId="750360502" sldId="351"/>
            <ac:spMk id="163" creationId="{D0DCECAE-1A5D-28EB-9BCB-B3DF85CD6C61}"/>
          </ac:spMkLst>
        </pc:spChg>
        <pc:grpChg chg="add del mod">
          <ac:chgData name="한 채빈" userId="98805702d66fc88f" providerId="LiveId" clId="{5C7C02F3-C261-422E-B33C-D734DAF2131D}" dt="2022-06-06T10:20:49.225" v="4781"/>
          <ac:grpSpMkLst>
            <pc:docMk/>
            <pc:sldMk cId="750360502" sldId="351"/>
            <ac:grpSpMk id="57" creationId="{8AF57EB5-A7F3-95D0-32E1-2F74F1024740}"/>
          </ac:grpSpMkLst>
        </pc:grpChg>
        <pc:grpChg chg="add del mod">
          <ac:chgData name="한 채빈" userId="98805702d66fc88f" providerId="LiveId" clId="{5C7C02F3-C261-422E-B33C-D734DAF2131D}" dt="2022-06-06T10:20:49.225" v="4781"/>
          <ac:grpSpMkLst>
            <pc:docMk/>
            <pc:sldMk cId="750360502" sldId="351"/>
            <ac:grpSpMk id="59" creationId="{2B97B2EB-D5A4-E14E-A1F3-C14E6DFFB4B3}"/>
          </ac:grpSpMkLst>
        </pc:grpChg>
        <pc:grpChg chg="add del mod">
          <ac:chgData name="한 채빈" userId="98805702d66fc88f" providerId="LiveId" clId="{5C7C02F3-C261-422E-B33C-D734DAF2131D}" dt="2022-06-06T10:20:49.225" v="4781"/>
          <ac:grpSpMkLst>
            <pc:docMk/>
            <pc:sldMk cId="750360502" sldId="351"/>
            <ac:grpSpMk id="61" creationId="{BE9B3661-0AA1-B243-3901-8E7DB06575B1}"/>
          </ac:grpSpMkLst>
        </pc:grpChg>
        <pc:grpChg chg="add del mod">
          <ac:chgData name="한 채빈" userId="98805702d66fc88f" providerId="LiveId" clId="{5C7C02F3-C261-422E-B33C-D734DAF2131D}" dt="2022-06-06T10:20:49.225" v="4781"/>
          <ac:grpSpMkLst>
            <pc:docMk/>
            <pc:sldMk cId="750360502" sldId="351"/>
            <ac:grpSpMk id="66" creationId="{264E9531-89D1-3629-0795-82AE738466C7}"/>
          </ac:grpSpMkLst>
        </pc:grpChg>
        <pc:grpChg chg="add del mod">
          <ac:chgData name="한 채빈" userId="98805702d66fc88f" providerId="LiveId" clId="{5C7C02F3-C261-422E-B33C-D734DAF2131D}" dt="2022-06-06T10:20:49.225" v="4781"/>
          <ac:grpSpMkLst>
            <pc:docMk/>
            <pc:sldMk cId="750360502" sldId="351"/>
            <ac:grpSpMk id="69" creationId="{DA289BD9-5EA7-DE54-4282-C96EFA636052}"/>
          </ac:grpSpMkLst>
        </pc:grpChg>
        <pc:grpChg chg="add del mod">
          <ac:chgData name="한 채빈" userId="98805702d66fc88f" providerId="LiveId" clId="{5C7C02F3-C261-422E-B33C-D734DAF2131D}" dt="2022-06-06T10:20:49.225" v="4781"/>
          <ac:grpSpMkLst>
            <pc:docMk/>
            <pc:sldMk cId="750360502" sldId="351"/>
            <ac:grpSpMk id="71" creationId="{4A5D4B9A-E85A-B96B-5051-FF3B632096EB}"/>
          </ac:grpSpMkLst>
        </pc:grpChg>
        <pc:grpChg chg="add del mod">
          <ac:chgData name="한 채빈" userId="98805702d66fc88f" providerId="LiveId" clId="{5C7C02F3-C261-422E-B33C-D734DAF2131D}" dt="2022-06-06T10:20:49.225" v="4781"/>
          <ac:grpSpMkLst>
            <pc:docMk/>
            <pc:sldMk cId="750360502" sldId="351"/>
            <ac:grpSpMk id="75" creationId="{2175B875-095E-AD7D-9624-CD47588F7F19}"/>
          </ac:grpSpMkLst>
        </pc:grpChg>
        <pc:grpChg chg="add del mod">
          <ac:chgData name="한 채빈" userId="98805702d66fc88f" providerId="LiveId" clId="{5C7C02F3-C261-422E-B33C-D734DAF2131D}" dt="2022-06-06T10:27:06.686" v="4903" actId="478"/>
          <ac:grpSpMkLst>
            <pc:docMk/>
            <pc:sldMk cId="750360502" sldId="351"/>
            <ac:grpSpMk id="79" creationId="{F7B4F590-3E96-E607-6E2E-92AEF882B5D8}"/>
          </ac:grpSpMkLst>
        </pc:grpChg>
        <pc:grpChg chg="add del mod">
          <ac:chgData name="한 채빈" userId="98805702d66fc88f" providerId="LiveId" clId="{5C7C02F3-C261-422E-B33C-D734DAF2131D}" dt="2022-06-06T10:27:06.686" v="4903" actId="478"/>
          <ac:grpSpMkLst>
            <pc:docMk/>
            <pc:sldMk cId="750360502" sldId="351"/>
            <ac:grpSpMk id="81" creationId="{394B8FBF-BC8D-C652-81EE-8CB0EE7DCEE4}"/>
          </ac:grpSpMkLst>
        </pc:grpChg>
        <pc:grpChg chg="add del mod">
          <ac:chgData name="한 채빈" userId="98805702d66fc88f" providerId="LiveId" clId="{5C7C02F3-C261-422E-B33C-D734DAF2131D}" dt="2022-06-06T10:27:06.686" v="4903" actId="478"/>
          <ac:grpSpMkLst>
            <pc:docMk/>
            <pc:sldMk cId="750360502" sldId="351"/>
            <ac:grpSpMk id="83" creationId="{97686212-DC39-86AE-AE6B-6695DA1DFD9A}"/>
          </ac:grpSpMkLst>
        </pc:grpChg>
        <pc:grpChg chg="add del mod">
          <ac:chgData name="한 채빈" userId="98805702d66fc88f" providerId="LiveId" clId="{5C7C02F3-C261-422E-B33C-D734DAF2131D}" dt="2022-06-06T10:27:06.686" v="4903" actId="478"/>
          <ac:grpSpMkLst>
            <pc:docMk/>
            <pc:sldMk cId="750360502" sldId="351"/>
            <ac:grpSpMk id="90" creationId="{41EF8F94-8768-4250-2946-1AF71AEDBE2B}"/>
          </ac:grpSpMkLst>
        </pc:grpChg>
        <pc:grpChg chg="add del mod">
          <ac:chgData name="한 채빈" userId="98805702d66fc88f" providerId="LiveId" clId="{5C7C02F3-C261-422E-B33C-D734DAF2131D}" dt="2022-06-06T10:27:06.686" v="4903" actId="478"/>
          <ac:grpSpMkLst>
            <pc:docMk/>
            <pc:sldMk cId="750360502" sldId="351"/>
            <ac:grpSpMk id="95" creationId="{31DB63E6-314A-F952-A79C-E85483E60B6A}"/>
          </ac:grpSpMkLst>
        </pc:grpChg>
        <pc:grpChg chg="add del mod">
          <ac:chgData name="한 채빈" userId="98805702d66fc88f" providerId="LiveId" clId="{5C7C02F3-C261-422E-B33C-D734DAF2131D}" dt="2022-06-06T10:27:06.686" v="4903" actId="478"/>
          <ac:grpSpMkLst>
            <pc:docMk/>
            <pc:sldMk cId="750360502" sldId="351"/>
            <ac:grpSpMk id="104" creationId="{E3F8BEC1-67B3-3165-1474-5B4D0AE5797F}"/>
          </ac:grpSpMkLst>
        </pc:grpChg>
        <pc:grpChg chg="add del mod">
          <ac:chgData name="한 채빈" userId="98805702d66fc88f" providerId="LiveId" clId="{5C7C02F3-C261-422E-B33C-D734DAF2131D}" dt="2022-06-06T10:27:06.686" v="4903" actId="478"/>
          <ac:grpSpMkLst>
            <pc:docMk/>
            <pc:sldMk cId="750360502" sldId="351"/>
            <ac:grpSpMk id="111" creationId="{7BB2416D-AEC3-2043-71B6-11ADF1248543}"/>
          </ac:grpSpMkLst>
        </pc:grpChg>
        <pc:grpChg chg="add mod">
          <ac:chgData name="한 채빈" userId="98805702d66fc88f" providerId="LiveId" clId="{5C7C02F3-C261-422E-B33C-D734DAF2131D}" dt="2022-06-06T10:27:06.992" v="4904"/>
          <ac:grpSpMkLst>
            <pc:docMk/>
            <pc:sldMk cId="750360502" sldId="351"/>
            <ac:grpSpMk id="114" creationId="{0CCB7700-A01E-49A8-3153-1AA4C5EEC58B}"/>
          </ac:grpSpMkLst>
        </pc:grpChg>
        <pc:grpChg chg="add mod">
          <ac:chgData name="한 채빈" userId="98805702d66fc88f" providerId="LiveId" clId="{5C7C02F3-C261-422E-B33C-D734DAF2131D}" dt="2022-06-06T10:27:06.992" v="4904"/>
          <ac:grpSpMkLst>
            <pc:docMk/>
            <pc:sldMk cId="750360502" sldId="351"/>
            <ac:grpSpMk id="116" creationId="{4F3BC3FA-FA14-6553-E83F-F4B1B16558BB}"/>
          </ac:grpSpMkLst>
        </pc:grpChg>
        <pc:grpChg chg="add mod">
          <ac:chgData name="한 채빈" userId="98805702d66fc88f" providerId="LiveId" clId="{5C7C02F3-C261-422E-B33C-D734DAF2131D}" dt="2022-06-06T10:27:06.992" v="4904"/>
          <ac:grpSpMkLst>
            <pc:docMk/>
            <pc:sldMk cId="750360502" sldId="351"/>
            <ac:grpSpMk id="118" creationId="{E75EC964-7BBD-3E05-A75A-8201D5DF6130}"/>
          </ac:grpSpMkLst>
        </pc:grpChg>
        <pc:grpChg chg="add mod">
          <ac:chgData name="한 채빈" userId="98805702d66fc88f" providerId="LiveId" clId="{5C7C02F3-C261-422E-B33C-D734DAF2131D}" dt="2022-06-06T10:27:06.992" v="4904"/>
          <ac:grpSpMkLst>
            <pc:docMk/>
            <pc:sldMk cId="750360502" sldId="351"/>
            <ac:grpSpMk id="123" creationId="{1484E6CA-922D-A5AE-B4B7-F88433A597A6}"/>
          </ac:grpSpMkLst>
        </pc:grpChg>
        <pc:grpChg chg="add mod">
          <ac:chgData name="한 채빈" userId="98805702d66fc88f" providerId="LiveId" clId="{5C7C02F3-C261-422E-B33C-D734DAF2131D}" dt="2022-06-06T10:27:06.992" v="4904"/>
          <ac:grpSpMkLst>
            <pc:docMk/>
            <pc:sldMk cId="750360502" sldId="351"/>
            <ac:grpSpMk id="132" creationId="{24DDDAAE-399B-C9C3-1C5D-F4A3E7B3C40E}"/>
          </ac:grpSpMkLst>
        </pc:grpChg>
        <pc:grpChg chg="add mod">
          <ac:chgData name="한 채빈" userId="98805702d66fc88f" providerId="LiveId" clId="{5C7C02F3-C261-422E-B33C-D734DAF2131D}" dt="2022-06-06T10:27:06.992" v="4904"/>
          <ac:grpSpMkLst>
            <pc:docMk/>
            <pc:sldMk cId="750360502" sldId="351"/>
            <ac:grpSpMk id="143" creationId="{3F90850C-4BBD-17D0-8B27-39F45FB935FC}"/>
          </ac:grpSpMkLst>
        </pc:grpChg>
        <pc:grpChg chg="add mod">
          <ac:chgData name="한 채빈" userId="98805702d66fc88f" providerId="LiveId" clId="{5C7C02F3-C261-422E-B33C-D734DAF2131D}" dt="2022-06-06T10:27:06.992" v="4904"/>
          <ac:grpSpMkLst>
            <pc:docMk/>
            <pc:sldMk cId="750360502" sldId="351"/>
            <ac:grpSpMk id="156" creationId="{D634DD70-0900-FDCF-BB44-AE7E6D5DF414}"/>
          </ac:grpSpMkLst>
        </pc:grpChg>
        <pc:grpChg chg="del">
          <ac:chgData name="한 채빈" userId="98805702d66fc88f" providerId="LiveId" clId="{5C7C02F3-C261-422E-B33C-D734DAF2131D}" dt="2022-06-06T10:20:48.258" v="4779" actId="478"/>
          <ac:grpSpMkLst>
            <pc:docMk/>
            <pc:sldMk cId="750360502" sldId="351"/>
            <ac:grpSpMk id="102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48.258" v="4779" actId="478"/>
          <ac:grpSpMkLst>
            <pc:docMk/>
            <pc:sldMk cId="750360502" sldId="351"/>
            <ac:grpSpMk id="1023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48.258" v="4779" actId="478"/>
          <ac:grpSpMkLst>
            <pc:docMk/>
            <pc:sldMk cId="750360502" sldId="351"/>
            <ac:grpSpMk id="102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48.258" v="4779" actId="478"/>
          <ac:grpSpMkLst>
            <pc:docMk/>
            <pc:sldMk cId="750360502" sldId="351"/>
            <ac:grpSpMk id="102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48.258" v="4779" actId="478"/>
          <ac:grpSpMkLst>
            <pc:docMk/>
            <pc:sldMk cId="750360502" sldId="351"/>
            <ac:grpSpMk id="102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48.258" v="4779" actId="478"/>
          <ac:grpSpMkLst>
            <pc:docMk/>
            <pc:sldMk cId="750360502" sldId="351"/>
            <ac:grpSpMk id="102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48.258" v="4779" actId="478"/>
          <ac:grpSpMkLst>
            <pc:docMk/>
            <pc:sldMk cId="750360502" sldId="351"/>
            <ac:grpSpMk id="102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48.258" v="4779" actId="478"/>
          <ac:grpSpMkLst>
            <pc:docMk/>
            <pc:sldMk cId="750360502" sldId="351"/>
            <ac:grpSpMk id="1029" creationId="{00000000-0000-0000-0000-000000000000}"/>
          </ac:grpSpMkLst>
        </pc:grpChg>
        <pc:picChg chg="mod">
          <ac:chgData name="한 채빈" userId="98805702d66fc88f" providerId="LiveId" clId="{5C7C02F3-C261-422E-B33C-D734DAF2131D}" dt="2022-06-04T15:25:53.543" v="2280" actId="1076"/>
          <ac:picMkLst>
            <pc:docMk/>
            <pc:sldMk cId="750360502" sldId="351"/>
            <ac:picMk id="51" creationId="{2F01EEAB-BC1B-3871-8AB4-E03791D4ACBF}"/>
          </ac:picMkLst>
        </pc:picChg>
        <pc:picChg chg="mod">
          <ac:chgData name="한 채빈" userId="98805702d66fc88f" providerId="LiveId" clId="{5C7C02F3-C261-422E-B33C-D734DAF2131D}" dt="2022-06-06T10:20:48.431" v="4780"/>
          <ac:picMkLst>
            <pc:docMk/>
            <pc:sldMk cId="750360502" sldId="351"/>
            <ac:picMk id="58" creationId="{2CEA2C8B-22C5-CAD7-53F6-E6BBF45D8E67}"/>
          </ac:picMkLst>
        </pc:picChg>
        <pc:picChg chg="mod">
          <ac:chgData name="한 채빈" userId="98805702d66fc88f" providerId="LiveId" clId="{5C7C02F3-C261-422E-B33C-D734DAF2131D}" dt="2022-06-06T10:20:48.431" v="4780"/>
          <ac:picMkLst>
            <pc:docMk/>
            <pc:sldMk cId="750360502" sldId="351"/>
            <ac:picMk id="60" creationId="{298E3D73-AAD9-35A6-435F-E65CC0843B7D}"/>
          </ac:picMkLst>
        </pc:picChg>
        <pc:picChg chg="mod">
          <ac:chgData name="한 채빈" userId="98805702d66fc88f" providerId="LiveId" clId="{5C7C02F3-C261-422E-B33C-D734DAF2131D}" dt="2022-06-06T10:20:48.431" v="4780"/>
          <ac:picMkLst>
            <pc:docMk/>
            <pc:sldMk cId="750360502" sldId="351"/>
            <ac:picMk id="62" creationId="{A4703BB9-DFC1-4755-1415-EC88232185D3}"/>
          </ac:picMkLst>
        </pc:picChg>
        <pc:picChg chg="mod">
          <ac:chgData name="한 채빈" userId="98805702d66fc88f" providerId="LiveId" clId="{5C7C02F3-C261-422E-B33C-D734DAF2131D}" dt="2022-06-06T10:20:48.431" v="4780"/>
          <ac:picMkLst>
            <pc:docMk/>
            <pc:sldMk cId="750360502" sldId="351"/>
            <ac:picMk id="67" creationId="{D86CF974-2CA9-8265-4747-CA640098CA27}"/>
          </ac:picMkLst>
        </pc:picChg>
        <pc:picChg chg="mod">
          <ac:chgData name="한 채빈" userId="98805702d66fc88f" providerId="LiveId" clId="{5C7C02F3-C261-422E-B33C-D734DAF2131D}" dt="2022-06-06T10:20:48.431" v="4780"/>
          <ac:picMkLst>
            <pc:docMk/>
            <pc:sldMk cId="750360502" sldId="351"/>
            <ac:picMk id="70" creationId="{7E0E7BFC-9349-A39A-132C-8C8E218D0815}"/>
          </ac:picMkLst>
        </pc:picChg>
        <pc:picChg chg="mod">
          <ac:chgData name="한 채빈" userId="98805702d66fc88f" providerId="LiveId" clId="{5C7C02F3-C261-422E-B33C-D734DAF2131D}" dt="2022-06-06T10:20:48.431" v="4780"/>
          <ac:picMkLst>
            <pc:docMk/>
            <pc:sldMk cId="750360502" sldId="351"/>
            <ac:picMk id="72" creationId="{01711D4F-18F1-0980-3BBF-CAF67259F00B}"/>
          </ac:picMkLst>
        </pc:picChg>
        <pc:picChg chg="mod">
          <ac:chgData name="한 채빈" userId="98805702d66fc88f" providerId="LiveId" clId="{5C7C02F3-C261-422E-B33C-D734DAF2131D}" dt="2022-06-06T10:20:48.431" v="4780"/>
          <ac:picMkLst>
            <pc:docMk/>
            <pc:sldMk cId="750360502" sldId="351"/>
            <ac:picMk id="78" creationId="{909B4B4C-21D1-EE5A-D6C3-B353CD295599}"/>
          </ac:picMkLst>
        </pc:picChg>
        <pc:picChg chg="mod">
          <ac:chgData name="한 채빈" userId="98805702d66fc88f" providerId="LiveId" clId="{5C7C02F3-C261-422E-B33C-D734DAF2131D}" dt="2022-06-06T10:20:52.435" v="4783"/>
          <ac:picMkLst>
            <pc:docMk/>
            <pc:sldMk cId="750360502" sldId="351"/>
            <ac:picMk id="80" creationId="{CBF9EF9C-066F-ED72-9273-A10027010BC2}"/>
          </ac:picMkLst>
        </pc:picChg>
        <pc:picChg chg="mod">
          <ac:chgData name="한 채빈" userId="98805702d66fc88f" providerId="LiveId" clId="{5C7C02F3-C261-422E-B33C-D734DAF2131D}" dt="2022-06-06T10:20:52.435" v="4783"/>
          <ac:picMkLst>
            <pc:docMk/>
            <pc:sldMk cId="750360502" sldId="351"/>
            <ac:picMk id="82" creationId="{857CCE13-1902-30DF-68A7-F8B356678A02}"/>
          </ac:picMkLst>
        </pc:picChg>
        <pc:picChg chg="mod">
          <ac:chgData name="한 채빈" userId="98805702d66fc88f" providerId="LiveId" clId="{5C7C02F3-C261-422E-B33C-D734DAF2131D}" dt="2022-06-06T10:20:52.435" v="4783"/>
          <ac:picMkLst>
            <pc:docMk/>
            <pc:sldMk cId="750360502" sldId="351"/>
            <ac:picMk id="84" creationId="{69681DD5-722B-002F-0AE7-517407FB1BCF}"/>
          </ac:picMkLst>
        </pc:picChg>
        <pc:picChg chg="mod">
          <ac:chgData name="한 채빈" userId="98805702d66fc88f" providerId="LiveId" clId="{5C7C02F3-C261-422E-B33C-D734DAF2131D}" dt="2022-06-06T10:20:52.435" v="4783"/>
          <ac:picMkLst>
            <pc:docMk/>
            <pc:sldMk cId="750360502" sldId="351"/>
            <ac:picMk id="92" creationId="{2963D755-2981-40C2-EABD-E77E3AE91CC7}"/>
          </ac:picMkLst>
        </pc:picChg>
        <pc:picChg chg="mod">
          <ac:chgData name="한 채빈" userId="98805702d66fc88f" providerId="LiveId" clId="{5C7C02F3-C261-422E-B33C-D734DAF2131D}" dt="2022-06-06T10:20:52.435" v="4783"/>
          <ac:picMkLst>
            <pc:docMk/>
            <pc:sldMk cId="750360502" sldId="351"/>
            <ac:picMk id="102" creationId="{3C1DED32-C3BA-878A-3EBA-97D8ACBD07E2}"/>
          </ac:picMkLst>
        </pc:picChg>
        <pc:picChg chg="mod">
          <ac:chgData name="한 채빈" userId="98805702d66fc88f" providerId="LiveId" clId="{5C7C02F3-C261-422E-B33C-D734DAF2131D}" dt="2022-06-06T10:20:52.435" v="4783"/>
          <ac:picMkLst>
            <pc:docMk/>
            <pc:sldMk cId="750360502" sldId="351"/>
            <ac:picMk id="106" creationId="{79384EC5-2DB3-46F3-25B6-85A301A3E7C5}"/>
          </ac:picMkLst>
        </pc:picChg>
        <pc:picChg chg="mod">
          <ac:chgData name="한 채빈" userId="98805702d66fc88f" providerId="LiveId" clId="{5C7C02F3-C261-422E-B33C-D734DAF2131D}" dt="2022-06-06T10:20:52.435" v="4783"/>
          <ac:picMkLst>
            <pc:docMk/>
            <pc:sldMk cId="750360502" sldId="351"/>
            <ac:picMk id="112" creationId="{7DD8BDF9-243B-85FD-6914-D763D4EB0A3E}"/>
          </ac:picMkLst>
        </pc:picChg>
        <pc:picChg chg="mod">
          <ac:chgData name="한 채빈" userId="98805702d66fc88f" providerId="LiveId" clId="{5C7C02F3-C261-422E-B33C-D734DAF2131D}" dt="2022-06-06T10:27:06.992" v="4904"/>
          <ac:picMkLst>
            <pc:docMk/>
            <pc:sldMk cId="750360502" sldId="351"/>
            <ac:picMk id="115" creationId="{75B377CC-CE7F-5AEC-38A3-B6DB23E3D4E3}"/>
          </ac:picMkLst>
        </pc:picChg>
        <pc:picChg chg="mod">
          <ac:chgData name="한 채빈" userId="98805702d66fc88f" providerId="LiveId" clId="{5C7C02F3-C261-422E-B33C-D734DAF2131D}" dt="2022-06-06T10:27:06.992" v="4904"/>
          <ac:picMkLst>
            <pc:docMk/>
            <pc:sldMk cId="750360502" sldId="351"/>
            <ac:picMk id="117" creationId="{8342D5FA-E698-8F3D-4C7F-EFAB2D21CD42}"/>
          </ac:picMkLst>
        </pc:picChg>
        <pc:picChg chg="mod">
          <ac:chgData name="한 채빈" userId="98805702d66fc88f" providerId="LiveId" clId="{5C7C02F3-C261-422E-B33C-D734DAF2131D}" dt="2022-06-06T10:27:06.992" v="4904"/>
          <ac:picMkLst>
            <pc:docMk/>
            <pc:sldMk cId="750360502" sldId="351"/>
            <ac:picMk id="119" creationId="{C1539943-F7C2-32FF-C74C-A06F7DAEF8DB}"/>
          </ac:picMkLst>
        </pc:picChg>
        <pc:picChg chg="mod">
          <ac:chgData name="한 채빈" userId="98805702d66fc88f" providerId="LiveId" clId="{5C7C02F3-C261-422E-B33C-D734DAF2131D}" dt="2022-06-06T10:27:06.992" v="4904"/>
          <ac:picMkLst>
            <pc:docMk/>
            <pc:sldMk cId="750360502" sldId="351"/>
            <ac:picMk id="124" creationId="{E1150992-254F-226D-7921-4F28BD19FB65}"/>
          </ac:picMkLst>
        </pc:picChg>
        <pc:picChg chg="mod">
          <ac:chgData name="한 채빈" userId="98805702d66fc88f" providerId="LiveId" clId="{5C7C02F3-C261-422E-B33C-D734DAF2131D}" dt="2022-06-06T10:27:06.992" v="4904"/>
          <ac:picMkLst>
            <pc:docMk/>
            <pc:sldMk cId="750360502" sldId="351"/>
            <ac:picMk id="142" creationId="{B4D44BEF-38E3-3CCD-AC80-CD2D3B71F90C}"/>
          </ac:picMkLst>
        </pc:picChg>
        <pc:picChg chg="mod">
          <ac:chgData name="한 채빈" userId="98805702d66fc88f" providerId="LiveId" clId="{5C7C02F3-C261-422E-B33C-D734DAF2131D}" dt="2022-06-06T10:27:06.992" v="4904"/>
          <ac:picMkLst>
            <pc:docMk/>
            <pc:sldMk cId="750360502" sldId="351"/>
            <ac:picMk id="144" creationId="{736501E0-15EC-857A-3FF0-F32D9E9D031D}"/>
          </ac:picMkLst>
        </pc:picChg>
        <pc:picChg chg="mod">
          <ac:chgData name="한 채빈" userId="98805702d66fc88f" providerId="LiveId" clId="{5C7C02F3-C261-422E-B33C-D734DAF2131D}" dt="2022-06-06T10:27:06.992" v="4904"/>
          <ac:picMkLst>
            <pc:docMk/>
            <pc:sldMk cId="750360502" sldId="351"/>
            <ac:picMk id="157" creationId="{02C37A64-5F46-D130-7F03-A16073542986}"/>
          </ac:picMkLst>
        </pc:picChg>
      </pc:sldChg>
      <pc:sldChg chg="addSp delSp modSp mod modNotesTx">
        <pc:chgData name="한 채빈" userId="98805702d66fc88f" providerId="LiveId" clId="{5C7C02F3-C261-422E-B33C-D734DAF2131D}" dt="2022-06-06T10:27:10.569" v="4906"/>
        <pc:sldMkLst>
          <pc:docMk/>
          <pc:sldMk cId="3226660949" sldId="352"/>
        </pc:sldMkLst>
        <pc:spChg chg="mod">
          <ac:chgData name="한 채빈" userId="98805702d66fc88f" providerId="LiveId" clId="{5C7C02F3-C261-422E-B33C-D734DAF2131D}" dt="2022-06-04T15:46:37.482" v="3040" actId="2085"/>
          <ac:spMkLst>
            <pc:docMk/>
            <pc:sldMk cId="3226660949" sldId="352"/>
            <ac:spMk id="2" creationId="{71DEDCA0-D80D-A803-7EB2-4D9F61D5A05C}"/>
          </ac:spMkLst>
        </pc:spChg>
        <pc:spChg chg="add del mod">
          <ac:chgData name="한 채빈" userId="98805702d66fc88f" providerId="LiveId" clId="{5C7C02F3-C261-422E-B33C-D734DAF2131D}" dt="2022-06-04T08:57:30.997" v="1273" actId="478"/>
          <ac:spMkLst>
            <pc:docMk/>
            <pc:sldMk cId="3226660949" sldId="352"/>
            <ac:spMk id="61" creationId="{E0E8266B-BDB5-C345-2781-E3D34F6025CF}"/>
          </ac:spMkLst>
        </pc:spChg>
        <pc:spChg chg="mod">
          <ac:chgData name="한 채빈" userId="98805702d66fc88f" providerId="LiveId" clId="{5C7C02F3-C261-422E-B33C-D734DAF2131D}" dt="2022-06-04T15:24:50.371" v="2262" actId="20577"/>
          <ac:spMkLst>
            <pc:docMk/>
            <pc:sldMk cId="3226660949" sldId="352"/>
            <ac:spMk id="65" creationId="{94BEF43B-CB2D-2F4D-1845-2395A314071B}"/>
          </ac:spMkLst>
        </pc:spChg>
        <pc:spChg chg="mod">
          <ac:chgData name="한 채빈" userId="98805702d66fc88f" providerId="LiveId" clId="{5C7C02F3-C261-422E-B33C-D734DAF2131D}" dt="2022-06-04T08:56:24.636" v="1165"/>
          <ac:spMkLst>
            <pc:docMk/>
            <pc:sldMk cId="3226660949" sldId="352"/>
            <ac:spMk id="79" creationId="{54151BAC-35FB-AD14-186F-FD7F553FA88D}"/>
          </ac:spMkLst>
        </pc:spChg>
        <pc:spChg chg="add mod">
          <ac:chgData name="한 채빈" userId="98805702d66fc88f" providerId="LiveId" clId="{5C7C02F3-C261-422E-B33C-D734DAF2131D}" dt="2022-06-04T15:24:45.743" v="2261" actId="20577"/>
          <ac:spMkLst>
            <pc:docMk/>
            <pc:sldMk cId="3226660949" sldId="352"/>
            <ac:spMk id="95" creationId="{64FDB8B2-7CF4-CCAF-4175-108550465C26}"/>
          </ac:spMkLst>
        </pc:spChg>
        <pc:spChg chg="del">
          <ac:chgData name="한 채빈" userId="98805702d66fc88f" providerId="LiveId" clId="{5C7C02F3-C261-422E-B33C-D734DAF2131D}" dt="2022-06-06T10:20:57.364" v="4784" actId="478"/>
          <ac:spMkLst>
            <pc:docMk/>
            <pc:sldMk cId="3226660949" sldId="352"/>
            <ac:spMk id="96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57.364" v="4784" actId="478"/>
          <ac:spMkLst>
            <pc:docMk/>
            <pc:sldMk cId="3226660949" sldId="352"/>
            <ac:spMk id="97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57.364" v="4784" actId="478"/>
          <ac:spMkLst>
            <pc:docMk/>
            <pc:sldMk cId="3226660949" sldId="352"/>
            <ac:spMk id="98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57.364" v="4784" actId="478"/>
          <ac:spMkLst>
            <pc:docMk/>
            <pc:sldMk cId="3226660949" sldId="352"/>
            <ac:spMk id="9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57.364" v="4784" actId="478"/>
          <ac:spMkLst>
            <pc:docMk/>
            <pc:sldMk cId="3226660949" sldId="352"/>
            <ac:spMk id="10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57.364" v="4784" actId="478"/>
          <ac:spMkLst>
            <pc:docMk/>
            <pc:sldMk cId="3226660949" sldId="352"/>
            <ac:spMk id="10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57.364" v="4784" actId="478"/>
          <ac:spMkLst>
            <pc:docMk/>
            <pc:sldMk cId="3226660949" sldId="352"/>
            <ac:spMk id="105" creationId="{00000000-0000-0000-0000-000000000000}"/>
          </ac:spMkLst>
        </pc:spChg>
        <pc:spChg chg="add del mod">
          <ac:chgData name="한 채빈" userId="98805702d66fc88f" providerId="LiveId" clId="{5C7C02F3-C261-422E-B33C-D734DAF2131D}" dt="2022-06-06T10:27:10.397" v="4905" actId="478"/>
          <ac:spMkLst>
            <pc:docMk/>
            <pc:sldMk cId="3226660949" sldId="352"/>
            <ac:spMk id="112" creationId="{A269104B-817F-B890-D21C-D6C42616E268}"/>
          </ac:spMkLst>
        </pc:spChg>
        <pc:spChg chg="add del mod">
          <ac:chgData name="한 채빈" userId="98805702d66fc88f" providerId="LiveId" clId="{5C7C02F3-C261-422E-B33C-D734DAF2131D}" dt="2022-06-06T10:27:10.397" v="4905" actId="478"/>
          <ac:spMkLst>
            <pc:docMk/>
            <pc:sldMk cId="3226660949" sldId="352"/>
            <ac:spMk id="114" creationId="{FC3EBD80-991E-8EA2-AA09-0CB11C4B19EC}"/>
          </ac:spMkLst>
        </pc:spChg>
        <pc:spChg chg="add del mod">
          <ac:chgData name="한 채빈" userId="98805702d66fc88f" providerId="LiveId" clId="{5C7C02F3-C261-422E-B33C-D734DAF2131D}" dt="2022-06-06T10:27:10.397" v="4905" actId="478"/>
          <ac:spMkLst>
            <pc:docMk/>
            <pc:sldMk cId="3226660949" sldId="352"/>
            <ac:spMk id="115" creationId="{096FB58B-D122-A100-4879-A1220550400E}"/>
          </ac:spMkLst>
        </pc:spChg>
        <pc:spChg chg="add del mod">
          <ac:chgData name="한 채빈" userId="98805702d66fc88f" providerId="LiveId" clId="{5C7C02F3-C261-422E-B33C-D734DAF2131D}" dt="2022-06-06T10:27:10.397" v="4905" actId="478"/>
          <ac:spMkLst>
            <pc:docMk/>
            <pc:sldMk cId="3226660949" sldId="352"/>
            <ac:spMk id="118" creationId="{8ED59B39-A233-E7AA-064D-6B457ABEF65F}"/>
          </ac:spMkLst>
        </pc:spChg>
        <pc:spChg chg="add del mod">
          <ac:chgData name="한 채빈" userId="98805702d66fc88f" providerId="LiveId" clId="{5C7C02F3-C261-422E-B33C-D734DAF2131D}" dt="2022-06-06T10:27:10.397" v="4905" actId="478"/>
          <ac:spMkLst>
            <pc:docMk/>
            <pc:sldMk cId="3226660949" sldId="352"/>
            <ac:spMk id="123" creationId="{48A94C75-3C14-E01A-3EE1-20FFE0C676BE}"/>
          </ac:spMkLst>
        </pc:spChg>
        <pc:spChg chg="add del mod">
          <ac:chgData name="한 채빈" userId="98805702d66fc88f" providerId="LiveId" clId="{5C7C02F3-C261-422E-B33C-D734DAF2131D}" dt="2022-06-06T10:27:10.397" v="4905" actId="478"/>
          <ac:spMkLst>
            <pc:docMk/>
            <pc:sldMk cId="3226660949" sldId="352"/>
            <ac:spMk id="124" creationId="{011A123F-61D0-FAE2-1902-214281320965}"/>
          </ac:spMkLst>
        </pc:spChg>
        <pc:spChg chg="add mod">
          <ac:chgData name="한 채빈" userId="98805702d66fc88f" providerId="LiveId" clId="{5C7C02F3-C261-422E-B33C-D734DAF2131D}" dt="2022-06-06T10:27:10.569" v="4906"/>
          <ac:spMkLst>
            <pc:docMk/>
            <pc:sldMk cId="3226660949" sldId="352"/>
            <ac:spMk id="133" creationId="{4970B84F-C2E4-4C61-4305-A847ECAE9639}"/>
          </ac:spMkLst>
        </pc:spChg>
        <pc:spChg chg="add mod">
          <ac:chgData name="한 채빈" userId="98805702d66fc88f" providerId="LiveId" clId="{5C7C02F3-C261-422E-B33C-D734DAF2131D}" dt="2022-06-06T10:27:10.569" v="4906"/>
          <ac:spMkLst>
            <pc:docMk/>
            <pc:sldMk cId="3226660949" sldId="352"/>
            <ac:spMk id="134" creationId="{30C434B4-C726-118B-900D-E3D40BC23DA5}"/>
          </ac:spMkLst>
        </pc:spChg>
        <pc:spChg chg="add mod">
          <ac:chgData name="한 채빈" userId="98805702d66fc88f" providerId="LiveId" clId="{5C7C02F3-C261-422E-B33C-D734DAF2131D}" dt="2022-06-06T10:27:10.569" v="4906"/>
          <ac:spMkLst>
            <pc:docMk/>
            <pc:sldMk cId="3226660949" sldId="352"/>
            <ac:spMk id="135" creationId="{991D7DCB-F90A-08C3-56D1-AA9529010278}"/>
          </ac:spMkLst>
        </pc:spChg>
        <pc:spChg chg="add mod">
          <ac:chgData name="한 채빈" userId="98805702d66fc88f" providerId="LiveId" clId="{5C7C02F3-C261-422E-B33C-D734DAF2131D}" dt="2022-06-06T10:27:10.569" v="4906"/>
          <ac:spMkLst>
            <pc:docMk/>
            <pc:sldMk cId="3226660949" sldId="352"/>
            <ac:spMk id="138" creationId="{D8F2DD4D-4EE9-CB87-F4BF-A1F1B8B35A2C}"/>
          </ac:spMkLst>
        </pc:spChg>
        <pc:spChg chg="add mod">
          <ac:chgData name="한 채빈" userId="98805702d66fc88f" providerId="LiveId" clId="{5C7C02F3-C261-422E-B33C-D734DAF2131D}" dt="2022-06-06T10:27:10.569" v="4906"/>
          <ac:spMkLst>
            <pc:docMk/>
            <pc:sldMk cId="3226660949" sldId="352"/>
            <ac:spMk id="143" creationId="{41A5DC75-9470-5CF5-28DF-C293358797EA}"/>
          </ac:spMkLst>
        </pc:spChg>
        <pc:spChg chg="add mod">
          <ac:chgData name="한 채빈" userId="98805702d66fc88f" providerId="LiveId" clId="{5C7C02F3-C261-422E-B33C-D734DAF2131D}" dt="2022-06-06T10:27:10.569" v="4906"/>
          <ac:spMkLst>
            <pc:docMk/>
            <pc:sldMk cId="3226660949" sldId="352"/>
            <ac:spMk id="144" creationId="{A0FAE8E7-C949-13DE-4DA0-D705DF4DB359}"/>
          </ac:spMkLst>
        </pc:spChg>
        <pc:grpChg chg="mod">
          <ac:chgData name="한 채빈" userId="98805702d66fc88f" providerId="LiveId" clId="{5C7C02F3-C261-422E-B33C-D734DAF2131D}" dt="2022-06-04T08:54:54.722" v="1117" actId="14100"/>
          <ac:grpSpMkLst>
            <pc:docMk/>
            <pc:sldMk cId="3226660949" sldId="352"/>
            <ac:grpSpMk id="58" creationId="{46ED8170-5D4A-F45E-9F0D-AD79F6C7BE8F}"/>
          </ac:grpSpMkLst>
        </pc:grpChg>
        <pc:grpChg chg="add del mod">
          <ac:chgData name="한 채빈" userId="98805702d66fc88f" providerId="LiveId" clId="{5C7C02F3-C261-422E-B33C-D734DAF2131D}" dt="2022-06-06T10:27:10.397" v="4905" actId="478"/>
          <ac:grpSpMkLst>
            <pc:docMk/>
            <pc:sldMk cId="3226660949" sldId="352"/>
            <ac:grpSpMk id="102" creationId="{066E4D42-AE10-2CB7-8561-17B25194D44D}"/>
          </ac:grpSpMkLst>
        </pc:grpChg>
        <pc:grpChg chg="add del mod">
          <ac:chgData name="한 채빈" userId="98805702d66fc88f" providerId="LiveId" clId="{5C7C02F3-C261-422E-B33C-D734DAF2131D}" dt="2022-06-06T10:27:10.397" v="4905" actId="478"/>
          <ac:grpSpMkLst>
            <pc:docMk/>
            <pc:sldMk cId="3226660949" sldId="352"/>
            <ac:grpSpMk id="106" creationId="{FA85060E-AF08-40F4-1BDC-433EECC93022}"/>
          </ac:grpSpMkLst>
        </pc:grpChg>
        <pc:grpChg chg="add del mod">
          <ac:chgData name="한 채빈" userId="98805702d66fc88f" providerId="LiveId" clId="{5C7C02F3-C261-422E-B33C-D734DAF2131D}" dt="2022-06-06T10:27:10.397" v="4905" actId="478"/>
          <ac:grpSpMkLst>
            <pc:docMk/>
            <pc:sldMk cId="3226660949" sldId="352"/>
            <ac:grpSpMk id="109" creationId="{EB443B41-615D-C5DE-B2AB-82A9E075DF9F}"/>
          </ac:grpSpMkLst>
        </pc:grpChg>
        <pc:grpChg chg="add del mod">
          <ac:chgData name="한 채빈" userId="98805702d66fc88f" providerId="LiveId" clId="{5C7C02F3-C261-422E-B33C-D734DAF2131D}" dt="2022-06-06T10:27:10.397" v="4905" actId="478"/>
          <ac:grpSpMkLst>
            <pc:docMk/>
            <pc:sldMk cId="3226660949" sldId="352"/>
            <ac:grpSpMk id="116" creationId="{D592F2DD-2A33-5C63-F01F-6BCB15C9B47D}"/>
          </ac:grpSpMkLst>
        </pc:grpChg>
        <pc:grpChg chg="add del mod">
          <ac:chgData name="한 채빈" userId="98805702d66fc88f" providerId="LiveId" clId="{5C7C02F3-C261-422E-B33C-D734DAF2131D}" dt="2022-06-06T10:27:10.397" v="4905" actId="478"/>
          <ac:grpSpMkLst>
            <pc:docMk/>
            <pc:sldMk cId="3226660949" sldId="352"/>
            <ac:grpSpMk id="119" creationId="{7E59326E-9774-3609-A739-E17EE8702D3D}"/>
          </ac:grpSpMkLst>
        </pc:grpChg>
        <pc:grpChg chg="add del mod">
          <ac:chgData name="한 채빈" userId="98805702d66fc88f" providerId="LiveId" clId="{5C7C02F3-C261-422E-B33C-D734DAF2131D}" dt="2022-06-06T10:27:10.397" v="4905" actId="478"/>
          <ac:grpSpMkLst>
            <pc:docMk/>
            <pc:sldMk cId="3226660949" sldId="352"/>
            <ac:grpSpMk id="121" creationId="{DB2DF242-BA3E-0A37-45FA-C27E353A74A7}"/>
          </ac:grpSpMkLst>
        </pc:grpChg>
        <pc:grpChg chg="add del mod">
          <ac:chgData name="한 채빈" userId="98805702d66fc88f" providerId="LiveId" clId="{5C7C02F3-C261-422E-B33C-D734DAF2131D}" dt="2022-06-06T10:27:10.397" v="4905" actId="478"/>
          <ac:grpSpMkLst>
            <pc:docMk/>
            <pc:sldMk cId="3226660949" sldId="352"/>
            <ac:grpSpMk id="125" creationId="{CA5B1E0D-5AB9-54A0-6253-87790C4F0FE5}"/>
          </ac:grpSpMkLst>
        </pc:grpChg>
        <pc:grpChg chg="add mod">
          <ac:chgData name="한 채빈" userId="98805702d66fc88f" providerId="LiveId" clId="{5C7C02F3-C261-422E-B33C-D734DAF2131D}" dt="2022-06-06T10:27:10.569" v="4906"/>
          <ac:grpSpMkLst>
            <pc:docMk/>
            <pc:sldMk cId="3226660949" sldId="352"/>
            <ac:grpSpMk id="127" creationId="{CFF6C0EF-3A5D-63A2-48C5-8919D8804CE4}"/>
          </ac:grpSpMkLst>
        </pc:grpChg>
        <pc:grpChg chg="add mod">
          <ac:chgData name="한 채빈" userId="98805702d66fc88f" providerId="LiveId" clId="{5C7C02F3-C261-422E-B33C-D734DAF2131D}" dt="2022-06-06T10:27:10.569" v="4906"/>
          <ac:grpSpMkLst>
            <pc:docMk/>
            <pc:sldMk cId="3226660949" sldId="352"/>
            <ac:grpSpMk id="129" creationId="{D1319410-F50E-532E-50C0-03017BC2A6D5}"/>
          </ac:grpSpMkLst>
        </pc:grpChg>
        <pc:grpChg chg="add mod">
          <ac:chgData name="한 채빈" userId="98805702d66fc88f" providerId="LiveId" clId="{5C7C02F3-C261-422E-B33C-D734DAF2131D}" dt="2022-06-06T10:27:10.569" v="4906"/>
          <ac:grpSpMkLst>
            <pc:docMk/>
            <pc:sldMk cId="3226660949" sldId="352"/>
            <ac:grpSpMk id="131" creationId="{57CEDB0A-C1B8-5E95-8AF2-4E13CBAB92C9}"/>
          </ac:grpSpMkLst>
        </pc:grpChg>
        <pc:grpChg chg="add mod">
          <ac:chgData name="한 채빈" userId="98805702d66fc88f" providerId="LiveId" clId="{5C7C02F3-C261-422E-B33C-D734DAF2131D}" dt="2022-06-06T10:27:10.569" v="4906"/>
          <ac:grpSpMkLst>
            <pc:docMk/>
            <pc:sldMk cId="3226660949" sldId="352"/>
            <ac:grpSpMk id="136" creationId="{6D6E8617-815D-CD4A-44DC-1F79DA811B79}"/>
          </ac:grpSpMkLst>
        </pc:grpChg>
        <pc:grpChg chg="add mod">
          <ac:chgData name="한 채빈" userId="98805702d66fc88f" providerId="LiveId" clId="{5C7C02F3-C261-422E-B33C-D734DAF2131D}" dt="2022-06-06T10:27:10.569" v="4906"/>
          <ac:grpSpMkLst>
            <pc:docMk/>
            <pc:sldMk cId="3226660949" sldId="352"/>
            <ac:grpSpMk id="139" creationId="{E2F21781-564B-8B4A-1B26-AE1FFA10D7A0}"/>
          </ac:grpSpMkLst>
        </pc:grpChg>
        <pc:grpChg chg="add mod">
          <ac:chgData name="한 채빈" userId="98805702d66fc88f" providerId="LiveId" clId="{5C7C02F3-C261-422E-B33C-D734DAF2131D}" dt="2022-06-06T10:27:10.569" v="4906"/>
          <ac:grpSpMkLst>
            <pc:docMk/>
            <pc:sldMk cId="3226660949" sldId="352"/>
            <ac:grpSpMk id="141" creationId="{B2DEFB2E-866D-7023-1ACA-981C91CFEFE4}"/>
          </ac:grpSpMkLst>
        </pc:grpChg>
        <pc:grpChg chg="add mod">
          <ac:chgData name="한 채빈" userId="98805702d66fc88f" providerId="LiveId" clId="{5C7C02F3-C261-422E-B33C-D734DAF2131D}" dt="2022-06-06T10:27:10.569" v="4906"/>
          <ac:grpSpMkLst>
            <pc:docMk/>
            <pc:sldMk cId="3226660949" sldId="352"/>
            <ac:grpSpMk id="145" creationId="{F33A9BB5-88FA-CC86-E79B-9C8C7D5BCA31}"/>
          </ac:grpSpMkLst>
        </pc:grpChg>
        <pc:grpChg chg="del">
          <ac:chgData name="한 채빈" userId="98805702d66fc88f" providerId="LiveId" clId="{5C7C02F3-C261-422E-B33C-D734DAF2131D}" dt="2022-06-06T10:20:57.364" v="4784" actId="478"/>
          <ac:grpSpMkLst>
            <pc:docMk/>
            <pc:sldMk cId="3226660949" sldId="352"/>
            <ac:grpSpMk id="102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57.364" v="4784" actId="478"/>
          <ac:grpSpMkLst>
            <pc:docMk/>
            <pc:sldMk cId="3226660949" sldId="352"/>
            <ac:grpSpMk id="1023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57.364" v="4784" actId="478"/>
          <ac:grpSpMkLst>
            <pc:docMk/>
            <pc:sldMk cId="3226660949" sldId="352"/>
            <ac:grpSpMk id="102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57.364" v="4784" actId="478"/>
          <ac:grpSpMkLst>
            <pc:docMk/>
            <pc:sldMk cId="3226660949" sldId="352"/>
            <ac:grpSpMk id="102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57.364" v="4784" actId="478"/>
          <ac:grpSpMkLst>
            <pc:docMk/>
            <pc:sldMk cId="3226660949" sldId="352"/>
            <ac:grpSpMk id="102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57.364" v="4784" actId="478"/>
          <ac:grpSpMkLst>
            <pc:docMk/>
            <pc:sldMk cId="3226660949" sldId="352"/>
            <ac:grpSpMk id="102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57.364" v="4784" actId="478"/>
          <ac:grpSpMkLst>
            <pc:docMk/>
            <pc:sldMk cId="3226660949" sldId="352"/>
            <ac:grpSpMk id="102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57.364" v="4784" actId="478"/>
          <ac:grpSpMkLst>
            <pc:docMk/>
            <pc:sldMk cId="3226660949" sldId="352"/>
            <ac:grpSpMk id="1029" creationId="{00000000-0000-0000-0000-000000000000}"/>
          </ac:grpSpMkLst>
        </pc:grpChg>
        <pc:picChg chg="mod">
          <ac:chgData name="한 채빈" userId="98805702d66fc88f" providerId="LiveId" clId="{5C7C02F3-C261-422E-B33C-D734DAF2131D}" dt="2022-06-06T10:20:57.698" v="4785"/>
          <ac:picMkLst>
            <pc:docMk/>
            <pc:sldMk cId="3226660949" sldId="352"/>
            <ac:picMk id="104" creationId="{7CE47949-7B70-5CA9-EF46-DD703C02E75D}"/>
          </ac:picMkLst>
        </pc:picChg>
        <pc:picChg chg="mod">
          <ac:chgData name="한 채빈" userId="98805702d66fc88f" providerId="LiveId" clId="{5C7C02F3-C261-422E-B33C-D734DAF2131D}" dt="2022-06-06T10:20:57.698" v="4785"/>
          <ac:picMkLst>
            <pc:docMk/>
            <pc:sldMk cId="3226660949" sldId="352"/>
            <ac:picMk id="108" creationId="{B14E3D22-4E2B-07EA-F33B-D578E2D19E8B}"/>
          </ac:picMkLst>
        </pc:picChg>
        <pc:picChg chg="mod">
          <ac:chgData name="한 채빈" userId="98805702d66fc88f" providerId="LiveId" clId="{5C7C02F3-C261-422E-B33C-D734DAF2131D}" dt="2022-06-06T10:20:57.698" v="4785"/>
          <ac:picMkLst>
            <pc:docMk/>
            <pc:sldMk cId="3226660949" sldId="352"/>
            <ac:picMk id="111" creationId="{F0C7E343-4684-147A-B467-3EDA36BF3833}"/>
          </ac:picMkLst>
        </pc:picChg>
        <pc:picChg chg="mod">
          <ac:chgData name="한 채빈" userId="98805702d66fc88f" providerId="LiveId" clId="{5C7C02F3-C261-422E-B33C-D734DAF2131D}" dt="2022-06-06T10:20:57.698" v="4785"/>
          <ac:picMkLst>
            <pc:docMk/>
            <pc:sldMk cId="3226660949" sldId="352"/>
            <ac:picMk id="117" creationId="{52DFBBDD-D7F6-2C93-3360-3FC411DC3316}"/>
          </ac:picMkLst>
        </pc:picChg>
        <pc:picChg chg="mod">
          <ac:chgData name="한 채빈" userId="98805702d66fc88f" providerId="LiveId" clId="{5C7C02F3-C261-422E-B33C-D734DAF2131D}" dt="2022-06-06T10:20:57.698" v="4785"/>
          <ac:picMkLst>
            <pc:docMk/>
            <pc:sldMk cId="3226660949" sldId="352"/>
            <ac:picMk id="120" creationId="{C11D4CBC-1270-D0F0-F62F-3FB1AA0C3AC4}"/>
          </ac:picMkLst>
        </pc:picChg>
        <pc:picChg chg="mod">
          <ac:chgData name="한 채빈" userId="98805702d66fc88f" providerId="LiveId" clId="{5C7C02F3-C261-422E-B33C-D734DAF2131D}" dt="2022-06-06T10:20:57.698" v="4785"/>
          <ac:picMkLst>
            <pc:docMk/>
            <pc:sldMk cId="3226660949" sldId="352"/>
            <ac:picMk id="122" creationId="{8299CDC9-ADE2-CC25-4EE9-25B449BAE8A3}"/>
          </ac:picMkLst>
        </pc:picChg>
        <pc:picChg chg="mod">
          <ac:chgData name="한 채빈" userId="98805702d66fc88f" providerId="LiveId" clId="{5C7C02F3-C261-422E-B33C-D734DAF2131D}" dt="2022-06-06T10:20:57.698" v="4785"/>
          <ac:picMkLst>
            <pc:docMk/>
            <pc:sldMk cId="3226660949" sldId="352"/>
            <ac:picMk id="126" creationId="{DD5E675E-B7DA-44CE-CB7F-78EA032F5469}"/>
          </ac:picMkLst>
        </pc:picChg>
        <pc:picChg chg="mod">
          <ac:chgData name="한 채빈" userId="98805702d66fc88f" providerId="LiveId" clId="{5C7C02F3-C261-422E-B33C-D734DAF2131D}" dt="2022-06-06T10:27:10.569" v="4906"/>
          <ac:picMkLst>
            <pc:docMk/>
            <pc:sldMk cId="3226660949" sldId="352"/>
            <ac:picMk id="128" creationId="{D86BBB0E-0761-F199-E6BB-69B24C8EE2A7}"/>
          </ac:picMkLst>
        </pc:picChg>
        <pc:picChg chg="mod">
          <ac:chgData name="한 채빈" userId="98805702d66fc88f" providerId="LiveId" clId="{5C7C02F3-C261-422E-B33C-D734DAF2131D}" dt="2022-06-06T10:27:10.569" v="4906"/>
          <ac:picMkLst>
            <pc:docMk/>
            <pc:sldMk cId="3226660949" sldId="352"/>
            <ac:picMk id="130" creationId="{343BA8F5-7A49-089D-57A9-299BEFD8EB3A}"/>
          </ac:picMkLst>
        </pc:picChg>
        <pc:picChg chg="mod">
          <ac:chgData name="한 채빈" userId="98805702d66fc88f" providerId="LiveId" clId="{5C7C02F3-C261-422E-B33C-D734DAF2131D}" dt="2022-06-06T10:27:10.569" v="4906"/>
          <ac:picMkLst>
            <pc:docMk/>
            <pc:sldMk cId="3226660949" sldId="352"/>
            <ac:picMk id="132" creationId="{398A33E0-D4EA-DA77-F2FA-61A27255440C}"/>
          </ac:picMkLst>
        </pc:picChg>
        <pc:picChg chg="mod">
          <ac:chgData name="한 채빈" userId="98805702d66fc88f" providerId="LiveId" clId="{5C7C02F3-C261-422E-B33C-D734DAF2131D}" dt="2022-06-06T10:27:10.569" v="4906"/>
          <ac:picMkLst>
            <pc:docMk/>
            <pc:sldMk cId="3226660949" sldId="352"/>
            <ac:picMk id="137" creationId="{61150247-A8BD-FF3F-15A7-302E3A18CE31}"/>
          </ac:picMkLst>
        </pc:picChg>
        <pc:picChg chg="mod">
          <ac:chgData name="한 채빈" userId="98805702d66fc88f" providerId="LiveId" clId="{5C7C02F3-C261-422E-B33C-D734DAF2131D}" dt="2022-06-06T10:27:10.569" v="4906"/>
          <ac:picMkLst>
            <pc:docMk/>
            <pc:sldMk cId="3226660949" sldId="352"/>
            <ac:picMk id="140" creationId="{5542546E-C657-35A4-FD79-22C6AF9514E2}"/>
          </ac:picMkLst>
        </pc:picChg>
        <pc:picChg chg="mod">
          <ac:chgData name="한 채빈" userId="98805702d66fc88f" providerId="LiveId" clId="{5C7C02F3-C261-422E-B33C-D734DAF2131D}" dt="2022-06-06T10:27:10.569" v="4906"/>
          <ac:picMkLst>
            <pc:docMk/>
            <pc:sldMk cId="3226660949" sldId="352"/>
            <ac:picMk id="142" creationId="{00EC8082-9221-9404-C953-DE0E15F82447}"/>
          </ac:picMkLst>
        </pc:picChg>
        <pc:picChg chg="mod">
          <ac:chgData name="한 채빈" userId="98805702d66fc88f" providerId="LiveId" clId="{5C7C02F3-C261-422E-B33C-D734DAF2131D}" dt="2022-06-06T10:27:10.569" v="4906"/>
          <ac:picMkLst>
            <pc:docMk/>
            <pc:sldMk cId="3226660949" sldId="352"/>
            <ac:picMk id="146" creationId="{A28C3A61-C242-8F7A-A450-D572D5E6A093}"/>
          </ac:picMkLst>
        </pc:picChg>
      </pc:sldChg>
      <pc:sldChg chg="add del setBg">
        <pc:chgData name="한 채빈" userId="98805702d66fc88f" providerId="LiveId" clId="{5C7C02F3-C261-422E-B33C-D734DAF2131D}" dt="2022-06-04T08:58:57.089" v="1276"/>
        <pc:sldMkLst>
          <pc:docMk/>
          <pc:sldMk cId="3094112186" sldId="353"/>
        </pc:sldMkLst>
      </pc:sldChg>
      <pc:sldChg chg="addSp delSp modSp add mod ord setBg modNotesTx">
        <pc:chgData name="한 채빈" userId="98805702d66fc88f" providerId="LiveId" clId="{5C7C02F3-C261-422E-B33C-D734DAF2131D}" dt="2022-06-06T10:27:56.530" v="4927" actId="207"/>
        <pc:sldMkLst>
          <pc:docMk/>
          <pc:sldMk cId="3829505808" sldId="353"/>
        </pc:sldMkLst>
        <pc:spChg chg="del">
          <ac:chgData name="한 채빈" userId="98805702d66fc88f" providerId="LiveId" clId="{5C7C02F3-C261-422E-B33C-D734DAF2131D}" dt="2022-06-04T08:59:52.411" v="1280" actId="478"/>
          <ac:spMkLst>
            <pc:docMk/>
            <pc:sldMk cId="3829505808" sldId="353"/>
            <ac:spMk id="2" creationId="{71DEDCA0-D80D-A803-7EB2-4D9F61D5A05C}"/>
          </ac:spMkLst>
        </pc:spChg>
        <pc:spChg chg="add del mod">
          <ac:chgData name="한 채빈" userId="98805702d66fc88f" providerId="LiveId" clId="{5C7C02F3-C261-422E-B33C-D734DAF2131D}" dt="2022-06-04T09:18:00.706" v="2102"/>
          <ac:spMkLst>
            <pc:docMk/>
            <pc:sldMk cId="3829505808" sldId="353"/>
            <ac:spMk id="3" creationId="{0CC71FC4-268D-6227-7B83-386F4F8DF21B}"/>
          </ac:spMkLst>
        </pc:spChg>
        <pc:spChg chg="add del mod">
          <ac:chgData name="한 채빈" userId="98805702d66fc88f" providerId="LiveId" clId="{5C7C02F3-C261-422E-B33C-D734DAF2131D}" dt="2022-06-04T09:08:15.842" v="1468" actId="478"/>
          <ac:spMkLst>
            <pc:docMk/>
            <pc:sldMk cId="3829505808" sldId="353"/>
            <ac:spMk id="4" creationId="{611A5161-E252-3063-9A4C-F0ED719DFF1D}"/>
          </ac:spMkLst>
        </pc:spChg>
        <pc:spChg chg="add del mod">
          <ac:chgData name="한 채빈" userId="98805702d66fc88f" providerId="LiveId" clId="{5C7C02F3-C261-422E-B33C-D734DAF2131D}" dt="2022-06-04T09:13:53.976" v="1886" actId="478"/>
          <ac:spMkLst>
            <pc:docMk/>
            <pc:sldMk cId="3829505808" sldId="353"/>
            <ac:spMk id="5" creationId="{7DFD8BF0-D3F7-AB08-31BD-E3A6118B09E4}"/>
          </ac:spMkLst>
        </pc:spChg>
        <pc:spChg chg="add del mod">
          <ac:chgData name="한 채빈" userId="98805702d66fc88f" providerId="LiveId" clId="{5C7C02F3-C261-422E-B33C-D734DAF2131D}" dt="2022-06-04T09:12:15.806" v="1881" actId="478"/>
          <ac:spMkLst>
            <pc:docMk/>
            <pc:sldMk cId="3829505808" sldId="353"/>
            <ac:spMk id="7" creationId="{011220E4-9A06-4078-B909-C23B9971280B}"/>
          </ac:spMkLst>
        </pc:spChg>
        <pc:spChg chg="add mod">
          <ac:chgData name="한 채빈" userId="98805702d66fc88f" providerId="LiveId" clId="{5C7C02F3-C261-422E-B33C-D734DAF2131D}" dt="2022-06-04T15:18:12.120" v="2153" actId="20577"/>
          <ac:spMkLst>
            <pc:docMk/>
            <pc:sldMk cId="3829505808" sldId="353"/>
            <ac:spMk id="9" creationId="{E3091C8B-F552-E2E4-0D78-3C196471E996}"/>
          </ac:spMkLst>
        </pc:spChg>
        <pc:spChg chg="del">
          <ac:chgData name="한 채빈" userId="98805702d66fc88f" providerId="LiveId" clId="{5C7C02F3-C261-422E-B33C-D734DAF2131D}" dt="2022-06-04T08:59:52.411" v="1280" actId="478"/>
          <ac:spMkLst>
            <pc:docMk/>
            <pc:sldMk cId="3829505808" sldId="353"/>
            <ac:spMk id="10" creationId="{DCEA1F58-7F01-A221-7B4E-BABE693B08CF}"/>
          </ac:spMkLst>
        </pc:spChg>
        <pc:spChg chg="add mod">
          <ac:chgData name="한 채빈" userId="98805702d66fc88f" providerId="LiveId" clId="{5C7C02F3-C261-422E-B33C-D734DAF2131D}" dt="2022-06-06T10:27:56.530" v="4927" actId="207"/>
          <ac:spMkLst>
            <pc:docMk/>
            <pc:sldMk cId="3829505808" sldId="353"/>
            <ac:spMk id="11" creationId="{867519F5-22DC-3193-AD8E-4FB4B66E54ED}"/>
          </ac:spMkLst>
        </pc:spChg>
        <pc:spChg chg="add del mod">
          <ac:chgData name="한 채빈" userId="98805702d66fc88f" providerId="LiveId" clId="{5C7C02F3-C261-422E-B33C-D734DAF2131D}" dt="2022-06-06T10:27:18.043" v="4909" actId="478"/>
          <ac:spMkLst>
            <pc:docMk/>
            <pc:sldMk cId="3829505808" sldId="353"/>
            <ac:spMk id="38" creationId="{8A8220EE-5A9A-1709-9E3A-BB74164DFD29}"/>
          </ac:spMkLst>
        </pc:spChg>
        <pc:spChg chg="add del mod">
          <ac:chgData name="한 채빈" userId="98805702d66fc88f" providerId="LiveId" clId="{5C7C02F3-C261-422E-B33C-D734DAF2131D}" dt="2022-06-06T10:27:18.043" v="4909" actId="478"/>
          <ac:spMkLst>
            <pc:docMk/>
            <pc:sldMk cId="3829505808" sldId="353"/>
            <ac:spMk id="39" creationId="{939F09D5-960C-B09A-9413-C19A348DCFE5}"/>
          </ac:spMkLst>
        </pc:spChg>
        <pc:spChg chg="add del mod">
          <ac:chgData name="한 채빈" userId="98805702d66fc88f" providerId="LiveId" clId="{5C7C02F3-C261-422E-B33C-D734DAF2131D}" dt="2022-06-06T10:27:18.043" v="4909" actId="478"/>
          <ac:spMkLst>
            <pc:docMk/>
            <pc:sldMk cId="3829505808" sldId="353"/>
            <ac:spMk id="40" creationId="{904ED3E5-886B-4DB4-4E66-7D3FD09F9B30}"/>
          </ac:spMkLst>
        </pc:spChg>
        <pc:spChg chg="add del mod">
          <ac:chgData name="한 채빈" userId="98805702d66fc88f" providerId="LiveId" clId="{5C7C02F3-C261-422E-B33C-D734DAF2131D}" dt="2022-06-06T10:27:18.043" v="4909" actId="478"/>
          <ac:spMkLst>
            <pc:docMk/>
            <pc:sldMk cId="3829505808" sldId="353"/>
            <ac:spMk id="43" creationId="{A9F4552E-1F68-4A16-31AE-561A1CE04337}"/>
          </ac:spMkLst>
        </pc:spChg>
        <pc:spChg chg="add del mod">
          <ac:chgData name="한 채빈" userId="98805702d66fc88f" providerId="LiveId" clId="{5C7C02F3-C261-422E-B33C-D734DAF2131D}" dt="2022-06-06T10:27:18.043" v="4909" actId="478"/>
          <ac:spMkLst>
            <pc:docMk/>
            <pc:sldMk cId="3829505808" sldId="353"/>
            <ac:spMk id="48" creationId="{6BAD938E-6D4D-7E88-5E8E-29BA018DCF4B}"/>
          </ac:spMkLst>
        </pc:spChg>
        <pc:spChg chg="add del mod">
          <ac:chgData name="한 채빈" userId="98805702d66fc88f" providerId="LiveId" clId="{5C7C02F3-C261-422E-B33C-D734DAF2131D}" dt="2022-06-06T10:27:18.043" v="4909" actId="478"/>
          <ac:spMkLst>
            <pc:docMk/>
            <pc:sldMk cId="3829505808" sldId="353"/>
            <ac:spMk id="49" creationId="{AE98C327-2748-8A57-E219-CCD5F4E009FE}"/>
          </ac:spMkLst>
        </pc:spChg>
        <pc:spChg chg="add mod">
          <ac:chgData name="한 채빈" userId="98805702d66fc88f" providerId="LiveId" clId="{5C7C02F3-C261-422E-B33C-D734DAF2131D}" dt="2022-06-06T10:27:18.171" v="4910"/>
          <ac:spMkLst>
            <pc:docMk/>
            <pc:sldMk cId="3829505808" sldId="353"/>
            <ac:spMk id="58" creationId="{E3141A7E-D734-72FB-F026-E6F3FF338B0A}"/>
          </ac:spMkLst>
        </pc:spChg>
        <pc:spChg chg="add mod">
          <ac:chgData name="한 채빈" userId="98805702d66fc88f" providerId="LiveId" clId="{5C7C02F3-C261-422E-B33C-D734DAF2131D}" dt="2022-06-06T10:27:18.171" v="4910"/>
          <ac:spMkLst>
            <pc:docMk/>
            <pc:sldMk cId="3829505808" sldId="353"/>
            <ac:spMk id="59" creationId="{AAF4C240-D2C5-1827-AF24-E67FCC2179BD}"/>
          </ac:spMkLst>
        </pc:spChg>
        <pc:spChg chg="add mod">
          <ac:chgData name="한 채빈" userId="98805702d66fc88f" providerId="LiveId" clId="{5C7C02F3-C261-422E-B33C-D734DAF2131D}" dt="2022-06-06T10:27:18.171" v="4910"/>
          <ac:spMkLst>
            <pc:docMk/>
            <pc:sldMk cId="3829505808" sldId="353"/>
            <ac:spMk id="60" creationId="{DE73AB8E-A00D-7F7E-B251-7E4504554414}"/>
          </ac:spMkLst>
        </pc:spChg>
        <pc:spChg chg="add mod">
          <ac:chgData name="한 채빈" userId="98805702d66fc88f" providerId="LiveId" clId="{5C7C02F3-C261-422E-B33C-D734DAF2131D}" dt="2022-06-06T10:27:18.171" v="4910"/>
          <ac:spMkLst>
            <pc:docMk/>
            <pc:sldMk cId="3829505808" sldId="353"/>
            <ac:spMk id="63" creationId="{85DD34D8-F719-3316-468D-60B4EB6AA706}"/>
          </ac:spMkLst>
        </pc:spChg>
        <pc:spChg chg="del">
          <ac:chgData name="한 채빈" userId="98805702d66fc88f" providerId="LiveId" clId="{5C7C02F3-C261-422E-B33C-D734DAF2131D}" dt="2022-06-04T08:59:53.683" v="1281" actId="478"/>
          <ac:spMkLst>
            <pc:docMk/>
            <pc:sldMk cId="3829505808" sldId="353"/>
            <ac:spMk id="64" creationId="{3D68FAAD-A718-A96F-EE78-6D9B007BE900}"/>
          </ac:spMkLst>
        </pc:spChg>
        <pc:spChg chg="del">
          <ac:chgData name="한 채빈" userId="98805702d66fc88f" providerId="LiveId" clId="{5C7C02F3-C261-422E-B33C-D734DAF2131D}" dt="2022-06-04T08:59:52.411" v="1280" actId="478"/>
          <ac:spMkLst>
            <pc:docMk/>
            <pc:sldMk cId="3829505808" sldId="353"/>
            <ac:spMk id="65" creationId="{94BEF43B-CB2D-2F4D-1845-2395A314071B}"/>
          </ac:spMkLst>
        </pc:spChg>
        <pc:spChg chg="add mod">
          <ac:chgData name="한 채빈" userId="98805702d66fc88f" providerId="LiveId" clId="{5C7C02F3-C261-422E-B33C-D734DAF2131D}" dt="2022-06-06T10:27:18.171" v="4910"/>
          <ac:spMkLst>
            <pc:docMk/>
            <pc:sldMk cId="3829505808" sldId="353"/>
            <ac:spMk id="68" creationId="{180493C4-B50C-DE08-F625-E2BD7A5B8D61}"/>
          </ac:spMkLst>
        </pc:spChg>
        <pc:spChg chg="add mod">
          <ac:chgData name="한 채빈" userId="98805702d66fc88f" providerId="LiveId" clId="{5C7C02F3-C261-422E-B33C-D734DAF2131D}" dt="2022-06-06T10:27:18.171" v="4910"/>
          <ac:spMkLst>
            <pc:docMk/>
            <pc:sldMk cId="3829505808" sldId="353"/>
            <ac:spMk id="69" creationId="{EEE1BD4E-3CAD-FC17-F02F-87AA7F2ACDE9}"/>
          </ac:spMkLst>
        </pc:spChg>
        <pc:spChg chg="mod">
          <ac:chgData name="한 채빈" userId="98805702d66fc88f" providerId="LiveId" clId="{5C7C02F3-C261-422E-B33C-D734DAF2131D}" dt="2022-06-04T09:00:10.505" v="1360" actId="14100"/>
          <ac:spMkLst>
            <pc:docMk/>
            <pc:sldMk cId="3829505808" sldId="353"/>
            <ac:spMk id="77" creationId="{00000000-0000-0000-0000-000000000000}"/>
          </ac:spMkLst>
        </pc:spChg>
        <pc:spChg chg="del">
          <ac:chgData name="한 채빈" userId="98805702d66fc88f" providerId="LiveId" clId="{5C7C02F3-C261-422E-B33C-D734DAF2131D}" dt="2022-06-04T08:59:52.411" v="1280" actId="478"/>
          <ac:spMkLst>
            <pc:docMk/>
            <pc:sldMk cId="3829505808" sldId="353"/>
            <ac:spMk id="79" creationId="{54151BAC-35FB-AD14-186F-FD7F553FA88D}"/>
          </ac:spMkLst>
        </pc:spChg>
        <pc:spChg chg="del">
          <ac:chgData name="한 채빈" userId="98805702d66fc88f" providerId="LiveId" clId="{5C7C02F3-C261-422E-B33C-D734DAF2131D}" dt="2022-06-04T08:59:52.411" v="1280" actId="478"/>
          <ac:spMkLst>
            <pc:docMk/>
            <pc:sldMk cId="3829505808" sldId="353"/>
            <ac:spMk id="86" creationId="{890E39D2-0B1D-27EC-66AE-7DFFAF64E840}"/>
          </ac:spMkLst>
        </pc:spChg>
        <pc:spChg chg="del">
          <ac:chgData name="한 채빈" userId="98805702d66fc88f" providerId="LiveId" clId="{5C7C02F3-C261-422E-B33C-D734DAF2131D}" dt="2022-06-04T08:59:52.411" v="1280" actId="478"/>
          <ac:spMkLst>
            <pc:docMk/>
            <pc:sldMk cId="3829505808" sldId="353"/>
            <ac:spMk id="95" creationId="{64FDB8B2-7CF4-CCAF-4175-108550465C26}"/>
          </ac:spMkLst>
        </pc:spChg>
        <pc:spChg chg="add del">
          <ac:chgData name="한 채빈" userId="98805702d66fc88f" providerId="LiveId" clId="{5C7C02F3-C261-422E-B33C-D734DAF2131D}" dt="2022-06-06T10:21:05.298" v="4788" actId="478"/>
          <ac:spMkLst>
            <pc:docMk/>
            <pc:sldMk cId="3829505808" sldId="353"/>
            <ac:spMk id="96" creationId="{00000000-0000-0000-0000-000000000000}"/>
          </ac:spMkLst>
        </pc:spChg>
        <pc:spChg chg="add del">
          <ac:chgData name="한 채빈" userId="98805702d66fc88f" providerId="LiveId" clId="{5C7C02F3-C261-422E-B33C-D734DAF2131D}" dt="2022-06-06T10:21:05.298" v="4788" actId="478"/>
          <ac:spMkLst>
            <pc:docMk/>
            <pc:sldMk cId="3829505808" sldId="353"/>
            <ac:spMk id="97" creationId="{00000000-0000-0000-0000-000000000000}"/>
          </ac:spMkLst>
        </pc:spChg>
        <pc:spChg chg="add del">
          <ac:chgData name="한 채빈" userId="98805702d66fc88f" providerId="LiveId" clId="{5C7C02F3-C261-422E-B33C-D734DAF2131D}" dt="2022-06-06T10:21:05.298" v="4788" actId="478"/>
          <ac:spMkLst>
            <pc:docMk/>
            <pc:sldMk cId="3829505808" sldId="353"/>
            <ac:spMk id="98" creationId="{00000000-0000-0000-0000-000000000000}"/>
          </ac:spMkLst>
        </pc:spChg>
        <pc:spChg chg="add del">
          <ac:chgData name="한 채빈" userId="98805702d66fc88f" providerId="LiveId" clId="{5C7C02F3-C261-422E-B33C-D734DAF2131D}" dt="2022-06-06T10:21:05.298" v="4788" actId="478"/>
          <ac:spMkLst>
            <pc:docMk/>
            <pc:sldMk cId="3829505808" sldId="353"/>
            <ac:spMk id="99" creationId="{00000000-0000-0000-0000-000000000000}"/>
          </ac:spMkLst>
        </pc:spChg>
        <pc:spChg chg="add del">
          <ac:chgData name="한 채빈" userId="98805702d66fc88f" providerId="LiveId" clId="{5C7C02F3-C261-422E-B33C-D734DAF2131D}" dt="2022-06-06T10:21:05.298" v="4788" actId="478"/>
          <ac:spMkLst>
            <pc:docMk/>
            <pc:sldMk cId="3829505808" sldId="353"/>
            <ac:spMk id="100" creationId="{00000000-0000-0000-0000-000000000000}"/>
          </ac:spMkLst>
        </pc:spChg>
        <pc:spChg chg="add del">
          <ac:chgData name="한 채빈" userId="98805702d66fc88f" providerId="LiveId" clId="{5C7C02F3-C261-422E-B33C-D734DAF2131D}" dt="2022-06-06T10:21:05.298" v="4788" actId="478"/>
          <ac:spMkLst>
            <pc:docMk/>
            <pc:sldMk cId="3829505808" sldId="353"/>
            <ac:spMk id="101" creationId="{00000000-0000-0000-0000-000000000000}"/>
          </ac:spMkLst>
        </pc:spChg>
        <pc:spChg chg="add del">
          <ac:chgData name="한 채빈" userId="98805702d66fc88f" providerId="LiveId" clId="{5C7C02F3-C261-422E-B33C-D734DAF2131D}" dt="2022-06-06T10:21:05.298" v="4788" actId="478"/>
          <ac:spMkLst>
            <pc:docMk/>
            <pc:sldMk cId="3829505808" sldId="353"/>
            <ac:spMk id="105" creationId="{00000000-0000-0000-0000-000000000000}"/>
          </ac:spMkLst>
        </pc:spChg>
        <pc:grpChg chg="add del mod">
          <ac:chgData name="한 채빈" userId="98805702d66fc88f" providerId="LiveId" clId="{5C7C02F3-C261-422E-B33C-D734DAF2131D}" dt="2022-06-06T10:27:18.043" v="4909" actId="478"/>
          <ac:grpSpMkLst>
            <pc:docMk/>
            <pc:sldMk cId="3829505808" sldId="353"/>
            <ac:grpSpMk id="32" creationId="{FB2A62E5-78ED-9CAA-1AD8-D4968ED151DF}"/>
          </ac:grpSpMkLst>
        </pc:grpChg>
        <pc:grpChg chg="add del mod">
          <ac:chgData name="한 채빈" userId="98805702d66fc88f" providerId="LiveId" clId="{5C7C02F3-C261-422E-B33C-D734DAF2131D}" dt="2022-06-06T10:27:18.043" v="4909" actId="478"/>
          <ac:grpSpMkLst>
            <pc:docMk/>
            <pc:sldMk cId="3829505808" sldId="353"/>
            <ac:grpSpMk id="34" creationId="{EC0FC162-8199-10AB-A233-B3F34734E608}"/>
          </ac:grpSpMkLst>
        </pc:grpChg>
        <pc:grpChg chg="add del mod">
          <ac:chgData name="한 채빈" userId="98805702d66fc88f" providerId="LiveId" clId="{5C7C02F3-C261-422E-B33C-D734DAF2131D}" dt="2022-06-06T10:27:18.043" v="4909" actId="478"/>
          <ac:grpSpMkLst>
            <pc:docMk/>
            <pc:sldMk cId="3829505808" sldId="353"/>
            <ac:grpSpMk id="36" creationId="{9150B9B8-3755-D075-0DF8-13D643826115}"/>
          </ac:grpSpMkLst>
        </pc:grpChg>
        <pc:grpChg chg="add del mod">
          <ac:chgData name="한 채빈" userId="98805702d66fc88f" providerId="LiveId" clId="{5C7C02F3-C261-422E-B33C-D734DAF2131D}" dt="2022-06-06T10:27:18.043" v="4909" actId="478"/>
          <ac:grpSpMkLst>
            <pc:docMk/>
            <pc:sldMk cId="3829505808" sldId="353"/>
            <ac:grpSpMk id="41" creationId="{6EC02CB7-316D-171D-81E4-4F75FBA8D2E7}"/>
          </ac:grpSpMkLst>
        </pc:grpChg>
        <pc:grpChg chg="add del mod">
          <ac:chgData name="한 채빈" userId="98805702d66fc88f" providerId="LiveId" clId="{5C7C02F3-C261-422E-B33C-D734DAF2131D}" dt="2022-06-06T10:27:18.043" v="4909" actId="478"/>
          <ac:grpSpMkLst>
            <pc:docMk/>
            <pc:sldMk cId="3829505808" sldId="353"/>
            <ac:grpSpMk id="44" creationId="{66D9B8E6-CDDD-ECEA-CC6D-0E31C1439027}"/>
          </ac:grpSpMkLst>
        </pc:grpChg>
        <pc:grpChg chg="add del mod">
          <ac:chgData name="한 채빈" userId="98805702d66fc88f" providerId="LiveId" clId="{5C7C02F3-C261-422E-B33C-D734DAF2131D}" dt="2022-06-06T10:27:18.043" v="4909" actId="478"/>
          <ac:grpSpMkLst>
            <pc:docMk/>
            <pc:sldMk cId="3829505808" sldId="353"/>
            <ac:grpSpMk id="46" creationId="{0F19874B-66BD-4AED-05FA-76D6F198BC8D}"/>
          </ac:grpSpMkLst>
        </pc:grpChg>
        <pc:grpChg chg="add del mod">
          <ac:chgData name="한 채빈" userId="98805702d66fc88f" providerId="LiveId" clId="{5C7C02F3-C261-422E-B33C-D734DAF2131D}" dt="2022-06-06T10:27:18.043" v="4909" actId="478"/>
          <ac:grpSpMkLst>
            <pc:docMk/>
            <pc:sldMk cId="3829505808" sldId="353"/>
            <ac:grpSpMk id="50" creationId="{551FA50C-526F-D7F4-86AA-EB61234527B0}"/>
          </ac:grpSpMkLst>
        </pc:grpChg>
        <pc:grpChg chg="add mod">
          <ac:chgData name="한 채빈" userId="98805702d66fc88f" providerId="LiveId" clId="{5C7C02F3-C261-422E-B33C-D734DAF2131D}" dt="2022-06-06T10:27:18.171" v="4910"/>
          <ac:grpSpMkLst>
            <pc:docMk/>
            <pc:sldMk cId="3829505808" sldId="353"/>
            <ac:grpSpMk id="52" creationId="{BD737B0D-33A0-8C2B-CA89-FE1E65E22C80}"/>
          </ac:grpSpMkLst>
        </pc:grpChg>
        <pc:grpChg chg="add mod">
          <ac:chgData name="한 채빈" userId="98805702d66fc88f" providerId="LiveId" clId="{5C7C02F3-C261-422E-B33C-D734DAF2131D}" dt="2022-06-06T10:27:18.171" v="4910"/>
          <ac:grpSpMkLst>
            <pc:docMk/>
            <pc:sldMk cId="3829505808" sldId="353"/>
            <ac:grpSpMk id="54" creationId="{BB5EE627-8C01-5AD8-E0DF-DF986F51C73A}"/>
          </ac:grpSpMkLst>
        </pc:grpChg>
        <pc:grpChg chg="add mod">
          <ac:chgData name="한 채빈" userId="98805702d66fc88f" providerId="LiveId" clId="{5C7C02F3-C261-422E-B33C-D734DAF2131D}" dt="2022-06-06T10:27:18.171" v="4910"/>
          <ac:grpSpMkLst>
            <pc:docMk/>
            <pc:sldMk cId="3829505808" sldId="353"/>
            <ac:grpSpMk id="56" creationId="{1C6D7CEB-CBFE-1BFC-6858-844A62C28095}"/>
          </ac:grpSpMkLst>
        </pc:grpChg>
        <pc:grpChg chg="del">
          <ac:chgData name="한 채빈" userId="98805702d66fc88f" providerId="LiveId" clId="{5C7C02F3-C261-422E-B33C-D734DAF2131D}" dt="2022-06-04T08:59:52.411" v="1280" actId="478"/>
          <ac:grpSpMkLst>
            <pc:docMk/>
            <pc:sldMk cId="3829505808" sldId="353"/>
            <ac:grpSpMk id="58" creationId="{46ED8170-5D4A-F45E-9F0D-AD79F6C7BE8F}"/>
          </ac:grpSpMkLst>
        </pc:grpChg>
        <pc:grpChg chg="add mod">
          <ac:chgData name="한 채빈" userId="98805702d66fc88f" providerId="LiveId" clId="{5C7C02F3-C261-422E-B33C-D734DAF2131D}" dt="2022-06-06T10:27:18.171" v="4910"/>
          <ac:grpSpMkLst>
            <pc:docMk/>
            <pc:sldMk cId="3829505808" sldId="353"/>
            <ac:grpSpMk id="61" creationId="{66640833-D5C5-DA07-063E-E62C726493AD}"/>
          </ac:grpSpMkLst>
        </pc:grpChg>
        <pc:grpChg chg="del">
          <ac:chgData name="한 채빈" userId="98805702d66fc88f" providerId="LiveId" clId="{5C7C02F3-C261-422E-B33C-D734DAF2131D}" dt="2022-06-04T08:59:52.411" v="1280" actId="478"/>
          <ac:grpSpMkLst>
            <pc:docMk/>
            <pc:sldMk cId="3829505808" sldId="353"/>
            <ac:grpSpMk id="62" creationId="{DA89406F-2DF5-6BFC-331C-0E44713BD4F6}"/>
          </ac:grpSpMkLst>
        </pc:grpChg>
        <pc:grpChg chg="add mod">
          <ac:chgData name="한 채빈" userId="98805702d66fc88f" providerId="LiveId" clId="{5C7C02F3-C261-422E-B33C-D734DAF2131D}" dt="2022-06-06T10:27:18.171" v="4910"/>
          <ac:grpSpMkLst>
            <pc:docMk/>
            <pc:sldMk cId="3829505808" sldId="353"/>
            <ac:grpSpMk id="64" creationId="{DB8225E3-29F0-648B-8BED-31AB032A3C53}"/>
          </ac:grpSpMkLst>
        </pc:grpChg>
        <pc:grpChg chg="add mod">
          <ac:chgData name="한 채빈" userId="98805702d66fc88f" providerId="LiveId" clId="{5C7C02F3-C261-422E-B33C-D734DAF2131D}" dt="2022-06-06T10:27:18.171" v="4910"/>
          <ac:grpSpMkLst>
            <pc:docMk/>
            <pc:sldMk cId="3829505808" sldId="353"/>
            <ac:grpSpMk id="66" creationId="{28D0A673-310D-ADA3-A5B3-48CC26DC55BB}"/>
          </ac:grpSpMkLst>
        </pc:grpChg>
        <pc:grpChg chg="del">
          <ac:chgData name="한 채빈" userId="98805702d66fc88f" providerId="LiveId" clId="{5C7C02F3-C261-422E-B33C-D734DAF2131D}" dt="2022-06-04T08:59:52.411" v="1280" actId="478"/>
          <ac:grpSpMkLst>
            <pc:docMk/>
            <pc:sldMk cId="3829505808" sldId="353"/>
            <ac:grpSpMk id="66" creationId="{D55EBEF9-1A03-0AD9-39CD-07CD4DB5B0E2}"/>
          </ac:grpSpMkLst>
        </pc:grpChg>
        <pc:grpChg chg="del">
          <ac:chgData name="한 채빈" userId="98805702d66fc88f" providerId="LiveId" clId="{5C7C02F3-C261-422E-B33C-D734DAF2131D}" dt="2022-06-04T08:59:55.775" v="1282" actId="478"/>
          <ac:grpSpMkLst>
            <pc:docMk/>
            <pc:sldMk cId="3829505808" sldId="353"/>
            <ac:grpSpMk id="68" creationId="{9DA6544E-882B-4A2F-8EC6-C0E330291870}"/>
          </ac:grpSpMkLst>
        </pc:grpChg>
        <pc:grpChg chg="add mod">
          <ac:chgData name="한 채빈" userId="98805702d66fc88f" providerId="LiveId" clId="{5C7C02F3-C261-422E-B33C-D734DAF2131D}" dt="2022-06-06T10:27:18.171" v="4910"/>
          <ac:grpSpMkLst>
            <pc:docMk/>
            <pc:sldMk cId="3829505808" sldId="353"/>
            <ac:grpSpMk id="70" creationId="{638D50B4-C878-FB13-1994-A68D78E093DD}"/>
          </ac:grpSpMkLst>
        </pc:grpChg>
        <pc:grpChg chg="del">
          <ac:chgData name="한 채빈" userId="98805702d66fc88f" providerId="LiveId" clId="{5C7C02F3-C261-422E-B33C-D734DAF2131D}" dt="2022-06-04T08:59:52.411" v="1280" actId="478"/>
          <ac:grpSpMkLst>
            <pc:docMk/>
            <pc:sldMk cId="3829505808" sldId="353"/>
            <ac:grpSpMk id="73" creationId="{A9CC1410-CADD-BCFD-D79D-619A56EADEE2}"/>
          </ac:grpSpMkLst>
        </pc:grpChg>
        <pc:grpChg chg="del">
          <ac:chgData name="한 채빈" userId="98805702d66fc88f" providerId="LiveId" clId="{5C7C02F3-C261-422E-B33C-D734DAF2131D}" dt="2022-06-04T08:59:52.411" v="1280" actId="478"/>
          <ac:grpSpMkLst>
            <pc:docMk/>
            <pc:sldMk cId="3829505808" sldId="353"/>
            <ac:grpSpMk id="75" creationId="{5CCA56B8-7071-EDA6-123A-CFC60853DCDD}"/>
          </ac:grpSpMkLst>
        </pc:grpChg>
        <pc:grpChg chg="del">
          <ac:chgData name="한 채빈" userId="98805702d66fc88f" providerId="LiveId" clId="{5C7C02F3-C261-422E-B33C-D734DAF2131D}" dt="2022-06-04T08:59:52.411" v="1280" actId="478"/>
          <ac:grpSpMkLst>
            <pc:docMk/>
            <pc:sldMk cId="3829505808" sldId="353"/>
            <ac:grpSpMk id="80" creationId="{449A1BBE-844C-F474-09DD-071EAFEBE588}"/>
          </ac:grpSpMkLst>
        </pc:grpChg>
        <pc:grpChg chg="del">
          <ac:chgData name="한 채빈" userId="98805702d66fc88f" providerId="LiveId" clId="{5C7C02F3-C261-422E-B33C-D734DAF2131D}" dt="2022-06-04T08:59:55.775" v="1282" actId="478"/>
          <ac:grpSpMkLst>
            <pc:docMk/>
            <pc:sldMk cId="3829505808" sldId="353"/>
            <ac:grpSpMk id="87" creationId="{06F732B4-2E30-28F3-0666-1EACD5BCD863}"/>
          </ac:grpSpMkLst>
        </pc:grpChg>
        <pc:grpChg chg="add del">
          <ac:chgData name="한 채빈" userId="98805702d66fc88f" providerId="LiveId" clId="{5C7C02F3-C261-422E-B33C-D734DAF2131D}" dt="2022-06-04T15:16:49.058" v="2144" actId="478"/>
          <ac:grpSpMkLst>
            <pc:docMk/>
            <pc:sldMk cId="3829505808" sldId="353"/>
            <ac:grpSpMk id="1002" creationId="{00000000-0000-0000-0000-000000000000}"/>
          </ac:grpSpMkLst>
        </pc:grpChg>
        <pc:grpChg chg="add del">
          <ac:chgData name="한 채빈" userId="98805702d66fc88f" providerId="LiveId" clId="{5C7C02F3-C261-422E-B33C-D734DAF2131D}" dt="2022-06-06T10:21:05.298" v="4788" actId="478"/>
          <ac:grpSpMkLst>
            <pc:docMk/>
            <pc:sldMk cId="3829505808" sldId="353"/>
            <ac:grpSpMk id="1022" creationId="{00000000-0000-0000-0000-000000000000}"/>
          </ac:grpSpMkLst>
        </pc:grpChg>
        <pc:grpChg chg="add del">
          <ac:chgData name="한 채빈" userId="98805702d66fc88f" providerId="LiveId" clId="{5C7C02F3-C261-422E-B33C-D734DAF2131D}" dt="2022-06-06T10:21:05.298" v="4788" actId="478"/>
          <ac:grpSpMkLst>
            <pc:docMk/>
            <pc:sldMk cId="3829505808" sldId="353"/>
            <ac:grpSpMk id="1023" creationId="{00000000-0000-0000-0000-000000000000}"/>
          </ac:grpSpMkLst>
        </pc:grpChg>
        <pc:grpChg chg="add del">
          <ac:chgData name="한 채빈" userId="98805702d66fc88f" providerId="LiveId" clId="{5C7C02F3-C261-422E-B33C-D734DAF2131D}" dt="2022-06-06T10:21:05.298" v="4788" actId="478"/>
          <ac:grpSpMkLst>
            <pc:docMk/>
            <pc:sldMk cId="3829505808" sldId="353"/>
            <ac:grpSpMk id="1024" creationId="{00000000-0000-0000-0000-000000000000}"/>
          </ac:grpSpMkLst>
        </pc:grpChg>
        <pc:grpChg chg="add del">
          <ac:chgData name="한 채빈" userId="98805702d66fc88f" providerId="LiveId" clId="{5C7C02F3-C261-422E-B33C-D734DAF2131D}" dt="2022-06-06T10:21:05.298" v="4788" actId="478"/>
          <ac:grpSpMkLst>
            <pc:docMk/>
            <pc:sldMk cId="3829505808" sldId="353"/>
            <ac:grpSpMk id="1025" creationId="{00000000-0000-0000-0000-000000000000}"/>
          </ac:grpSpMkLst>
        </pc:grpChg>
        <pc:grpChg chg="add del">
          <ac:chgData name="한 채빈" userId="98805702d66fc88f" providerId="LiveId" clId="{5C7C02F3-C261-422E-B33C-D734DAF2131D}" dt="2022-06-06T10:21:05.298" v="4788" actId="478"/>
          <ac:grpSpMkLst>
            <pc:docMk/>
            <pc:sldMk cId="3829505808" sldId="353"/>
            <ac:grpSpMk id="1026" creationId="{00000000-0000-0000-0000-000000000000}"/>
          </ac:grpSpMkLst>
        </pc:grpChg>
        <pc:grpChg chg="add del">
          <ac:chgData name="한 채빈" userId="98805702d66fc88f" providerId="LiveId" clId="{5C7C02F3-C261-422E-B33C-D734DAF2131D}" dt="2022-06-06T10:21:05.298" v="4788" actId="478"/>
          <ac:grpSpMkLst>
            <pc:docMk/>
            <pc:sldMk cId="3829505808" sldId="353"/>
            <ac:grpSpMk id="1027" creationId="{00000000-0000-0000-0000-000000000000}"/>
          </ac:grpSpMkLst>
        </pc:grpChg>
        <pc:grpChg chg="add del">
          <ac:chgData name="한 채빈" userId="98805702d66fc88f" providerId="LiveId" clId="{5C7C02F3-C261-422E-B33C-D734DAF2131D}" dt="2022-06-06T10:21:05.298" v="4788" actId="478"/>
          <ac:grpSpMkLst>
            <pc:docMk/>
            <pc:sldMk cId="3829505808" sldId="353"/>
            <ac:grpSpMk id="1028" creationId="{00000000-0000-0000-0000-000000000000}"/>
          </ac:grpSpMkLst>
        </pc:grpChg>
        <pc:grpChg chg="add del">
          <ac:chgData name="한 채빈" userId="98805702d66fc88f" providerId="LiveId" clId="{5C7C02F3-C261-422E-B33C-D734DAF2131D}" dt="2022-06-06T10:21:05.298" v="4788" actId="478"/>
          <ac:grpSpMkLst>
            <pc:docMk/>
            <pc:sldMk cId="3829505808" sldId="353"/>
            <ac:grpSpMk id="1029" creationId="{00000000-0000-0000-0000-000000000000}"/>
          </ac:grpSpMkLst>
        </pc:grpChg>
        <pc:picChg chg="add mod">
          <ac:chgData name="한 채빈" userId="98805702d66fc88f" providerId="LiveId" clId="{5C7C02F3-C261-422E-B33C-D734DAF2131D}" dt="2022-06-04T09:14:01.448" v="1892" actId="1076"/>
          <ac:picMkLst>
            <pc:docMk/>
            <pc:sldMk cId="3829505808" sldId="353"/>
            <ac:picMk id="8" creationId="{C72C0306-510A-4E02-F0F1-6D46D094D500}"/>
          </ac:picMkLst>
        </pc:picChg>
        <pc:picChg chg="mod">
          <ac:chgData name="한 채빈" userId="98805702d66fc88f" providerId="LiveId" clId="{5C7C02F3-C261-422E-B33C-D734DAF2131D}" dt="2022-06-06T10:21:05.523" v="4789"/>
          <ac:picMkLst>
            <pc:docMk/>
            <pc:sldMk cId="3829505808" sldId="353"/>
            <ac:picMk id="33" creationId="{EB63EED0-6D7C-516C-DF0D-E67B2A7736E8}"/>
          </ac:picMkLst>
        </pc:picChg>
        <pc:picChg chg="mod">
          <ac:chgData name="한 채빈" userId="98805702d66fc88f" providerId="LiveId" clId="{5C7C02F3-C261-422E-B33C-D734DAF2131D}" dt="2022-06-06T10:21:05.523" v="4789"/>
          <ac:picMkLst>
            <pc:docMk/>
            <pc:sldMk cId="3829505808" sldId="353"/>
            <ac:picMk id="35" creationId="{C0AA9305-4FDA-DC97-7E09-F657EE5EF638}"/>
          </ac:picMkLst>
        </pc:picChg>
        <pc:picChg chg="mod">
          <ac:chgData name="한 채빈" userId="98805702d66fc88f" providerId="LiveId" clId="{5C7C02F3-C261-422E-B33C-D734DAF2131D}" dt="2022-06-06T10:21:05.523" v="4789"/>
          <ac:picMkLst>
            <pc:docMk/>
            <pc:sldMk cId="3829505808" sldId="353"/>
            <ac:picMk id="37" creationId="{8F24AE22-A5FA-9F0A-2147-79B57B1A0939}"/>
          </ac:picMkLst>
        </pc:picChg>
        <pc:picChg chg="mod">
          <ac:chgData name="한 채빈" userId="98805702d66fc88f" providerId="LiveId" clId="{5C7C02F3-C261-422E-B33C-D734DAF2131D}" dt="2022-06-06T10:21:05.523" v="4789"/>
          <ac:picMkLst>
            <pc:docMk/>
            <pc:sldMk cId="3829505808" sldId="353"/>
            <ac:picMk id="42" creationId="{D044AA44-6AE1-6423-F5F0-6E42A20126CC}"/>
          </ac:picMkLst>
        </pc:picChg>
        <pc:picChg chg="mod">
          <ac:chgData name="한 채빈" userId="98805702d66fc88f" providerId="LiveId" clId="{5C7C02F3-C261-422E-B33C-D734DAF2131D}" dt="2022-06-06T10:21:05.523" v="4789"/>
          <ac:picMkLst>
            <pc:docMk/>
            <pc:sldMk cId="3829505808" sldId="353"/>
            <ac:picMk id="45" creationId="{3CC83CC5-E590-20B8-CA36-E33E03B90751}"/>
          </ac:picMkLst>
        </pc:picChg>
        <pc:picChg chg="mod">
          <ac:chgData name="한 채빈" userId="98805702d66fc88f" providerId="LiveId" clId="{5C7C02F3-C261-422E-B33C-D734DAF2131D}" dt="2022-06-06T10:21:05.523" v="4789"/>
          <ac:picMkLst>
            <pc:docMk/>
            <pc:sldMk cId="3829505808" sldId="353"/>
            <ac:picMk id="47" creationId="{05829ACC-21C1-CD82-3299-FD90B3B22836}"/>
          </ac:picMkLst>
        </pc:picChg>
        <pc:picChg chg="mod">
          <ac:chgData name="한 채빈" userId="98805702d66fc88f" providerId="LiveId" clId="{5C7C02F3-C261-422E-B33C-D734DAF2131D}" dt="2022-06-06T10:21:05.523" v="4789"/>
          <ac:picMkLst>
            <pc:docMk/>
            <pc:sldMk cId="3829505808" sldId="353"/>
            <ac:picMk id="51" creationId="{0140B970-1605-057B-E3BA-A0915C593CCA}"/>
          </ac:picMkLst>
        </pc:picChg>
        <pc:picChg chg="mod">
          <ac:chgData name="한 채빈" userId="98805702d66fc88f" providerId="LiveId" clId="{5C7C02F3-C261-422E-B33C-D734DAF2131D}" dt="2022-06-06T10:27:18.171" v="4910"/>
          <ac:picMkLst>
            <pc:docMk/>
            <pc:sldMk cId="3829505808" sldId="353"/>
            <ac:picMk id="53" creationId="{EC74D30B-077C-6AC0-F9B4-D9E2783DF171}"/>
          </ac:picMkLst>
        </pc:picChg>
        <pc:picChg chg="mod">
          <ac:chgData name="한 채빈" userId="98805702d66fc88f" providerId="LiveId" clId="{5C7C02F3-C261-422E-B33C-D734DAF2131D}" dt="2022-06-06T10:27:18.171" v="4910"/>
          <ac:picMkLst>
            <pc:docMk/>
            <pc:sldMk cId="3829505808" sldId="353"/>
            <ac:picMk id="55" creationId="{8EAF3939-0B4A-8CBF-6BE6-6723ADE4B320}"/>
          </ac:picMkLst>
        </pc:picChg>
        <pc:picChg chg="del mod">
          <ac:chgData name="한 채빈" userId="98805702d66fc88f" providerId="LiveId" clId="{5C7C02F3-C261-422E-B33C-D734DAF2131D}" dt="2022-06-04T08:59:50.993" v="1279" actId="478"/>
          <ac:picMkLst>
            <pc:docMk/>
            <pc:sldMk cId="3829505808" sldId="353"/>
            <ac:picMk id="57" creationId="{000724D7-1B4C-EB08-3F25-418B8229349A}"/>
          </ac:picMkLst>
        </pc:picChg>
        <pc:picChg chg="mod">
          <ac:chgData name="한 채빈" userId="98805702d66fc88f" providerId="LiveId" clId="{5C7C02F3-C261-422E-B33C-D734DAF2131D}" dt="2022-06-06T10:27:18.171" v="4910"/>
          <ac:picMkLst>
            <pc:docMk/>
            <pc:sldMk cId="3829505808" sldId="353"/>
            <ac:picMk id="57" creationId="{E829F9E7-5224-0951-56C8-6567D8D935D3}"/>
          </ac:picMkLst>
        </pc:picChg>
        <pc:picChg chg="mod">
          <ac:chgData name="한 채빈" userId="98805702d66fc88f" providerId="LiveId" clId="{5C7C02F3-C261-422E-B33C-D734DAF2131D}" dt="2022-06-06T10:27:18.171" v="4910"/>
          <ac:picMkLst>
            <pc:docMk/>
            <pc:sldMk cId="3829505808" sldId="353"/>
            <ac:picMk id="62" creationId="{50810B69-2196-A60F-F64A-F63D547A4965}"/>
          </ac:picMkLst>
        </pc:picChg>
        <pc:picChg chg="mod">
          <ac:chgData name="한 채빈" userId="98805702d66fc88f" providerId="LiveId" clId="{5C7C02F3-C261-422E-B33C-D734DAF2131D}" dt="2022-06-06T10:27:18.171" v="4910"/>
          <ac:picMkLst>
            <pc:docMk/>
            <pc:sldMk cId="3829505808" sldId="353"/>
            <ac:picMk id="65" creationId="{5C5C541A-D630-FD47-2342-E3843F3AAB25}"/>
          </ac:picMkLst>
        </pc:picChg>
        <pc:picChg chg="mod">
          <ac:chgData name="한 채빈" userId="98805702d66fc88f" providerId="LiveId" clId="{5C7C02F3-C261-422E-B33C-D734DAF2131D}" dt="2022-06-06T10:27:18.171" v="4910"/>
          <ac:picMkLst>
            <pc:docMk/>
            <pc:sldMk cId="3829505808" sldId="353"/>
            <ac:picMk id="67" creationId="{CD3CDCF1-FCAF-3F0C-2D5A-7F7AD190E4A3}"/>
          </ac:picMkLst>
        </pc:picChg>
        <pc:picChg chg="mod">
          <ac:chgData name="한 채빈" userId="98805702d66fc88f" providerId="LiveId" clId="{5C7C02F3-C261-422E-B33C-D734DAF2131D}" dt="2022-06-06T10:27:18.171" v="4910"/>
          <ac:picMkLst>
            <pc:docMk/>
            <pc:sldMk cId="3829505808" sldId="353"/>
            <ac:picMk id="71" creationId="{415C3960-D550-C254-0035-5661BFA98B8E}"/>
          </ac:picMkLst>
        </pc:picChg>
      </pc:sldChg>
      <pc:sldChg chg="addSp delSp modSp add mod setBg">
        <pc:chgData name="한 채빈" userId="98805702d66fc88f" providerId="LiveId" clId="{5C7C02F3-C261-422E-B33C-D734DAF2131D}" dt="2022-06-06T10:27:14.469" v="4908"/>
        <pc:sldMkLst>
          <pc:docMk/>
          <pc:sldMk cId="4252864822" sldId="354"/>
        </pc:sldMkLst>
        <pc:spChg chg="mod">
          <ac:chgData name="한 채빈" userId="98805702d66fc88f" providerId="LiveId" clId="{5C7C02F3-C261-422E-B33C-D734DAF2131D}" dt="2022-06-04T15:50:32.058" v="3233" actId="1076"/>
          <ac:spMkLst>
            <pc:docMk/>
            <pc:sldMk cId="4252864822" sldId="354"/>
            <ac:spMk id="2" creationId="{71DEDCA0-D80D-A803-7EB2-4D9F61D5A05C}"/>
          </ac:spMkLst>
        </pc:spChg>
        <pc:spChg chg="add mod">
          <ac:chgData name="한 채빈" userId="98805702d66fc88f" providerId="LiveId" clId="{5C7C02F3-C261-422E-B33C-D734DAF2131D}" dt="2022-06-05T05:10:42.068" v="4585" actId="14100"/>
          <ac:spMkLst>
            <pc:docMk/>
            <pc:sldMk cId="4252864822" sldId="354"/>
            <ac:spMk id="5" creationId="{7399510D-BD33-E54A-1A39-1DA6704A3360}"/>
          </ac:spMkLst>
        </pc:spChg>
        <pc:spChg chg="del">
          <ac:chgData name="한 채빈" userId="98805702d66fc88f" providerId="LiveId" clId="{5C7C02F3-C261-422E-B33C-D734DAF2131D}" dt="2022-06-04T09:23:51.933" v="2115" actId="478"/>
          <ac:spMkLst>
            <pc:docMk/>
            <pc:sldMk cId="4252864822" sldId="354"/>
            <ac:spMk id="10" creationId="{DCEA1F58-7F01-A221-7B4E-BABE693B08CF}"/>
          </ac:spMkLst>
        </pc:spChg>
        <pc:spChg chg="mod">
          <ac:chgData name="한 채빈" userId="98805702d66fc88f" providerId="LiveId" clId="{5C7C02F3-C261-422E-B33C-D734DAF2131D}" dt="2022-06-04T15:44:51.503" v="2887" actId="20577"/>
          <ac:spMkLst>
            <pc:docMk/>
            <pc:sldMk cId="4252864822" sldId="354"/>
            <ac:spMk id="65" creationId="{94BEF43B-CB2D-2F4D-1845-2395A314071B}"/>
          </ac:spMkLst>
        </pc:spChg>
        <pc:spChg chg="mod">
          <ac:chgData name="한 채빈" userId="98805702d66fc88f" providerId="LiveId" clId="{5C7C02F3-C261-422E-B33C-D734DAF2131D}" dt="2022-06-04T15:43:06.978" v="2637" actId="14100"/>
          <ac:spMkLst>
            <pc:docMk/>
            <pc:sldMk cId="4252864822" sldId="354"/>
            <ac:spMk id="77" creationId="{00000000-0000-0000-0000-000000000000}"/>
          </ac:spMkLst>
        </pc:spChg>
        <pc:spChg chg="mod">
          <ac:chgData name="한 채빈" userId="98805702d66fc88f" providerId="LiveId" clId="{5C7C02F3-C261-422E-B33C-D734DAF2131D}" dt="2022-06-04T15:45:18.447" v="2911"/>
          <ac:spMkLst>
            <pc:docMk/>
            <pc:sldMk cId="4252864822" sldId="354"/>
            <ac:spMk id="79" creationId="{54151BAC-35FB-AD14-186F-FD7F553FA88D}"/>
          </ac:spMkLst>
        </pc:spChg>
        <pc:spChg chg="mod">
          <ac:chgData name="한 채빈" userId="98805702d66fc88f" providerId="LiveId" clId="{5C7C02F3-C261-422E-B33C-D734DAF2131D}" dt="2022-06-04T15:44:45.482" v="2886" actId="1076"/>
          <ac:spMkLst>
            <pc:docMk/>
            <pc:sldMk cId="4252864822" sldId="354"/>
            <ac:spMk id="86" creationId="{890E39D2-0B1D-27EC-66AE-7DFFAF64E840}"/>
          </ac:spMkLst>
        </pc:spChg>
        <pc:spChg chg="mod">
          <ac:chgData name="한 채빈" userId="98805702d66fc88f" providerId="LiveId" clId="{5C7C02F3-C261-422E-B33C-D734DAF2131D}" dt="2022-06-04T15:45:48.619" v="3035"/>
          <ac:spMkLst>
            <pc:docMk/>
            <pc:sldMk cId="4252864822" sldId="354"/>
            <ac:spMk id="95" creationId="{64FDB8B2-7CF4-CCAF-4175-108550465C26}"/>
          </ac:spMkLst>
        </pc:spChg>
        <pc:spChg chg="del">
          <ac:chgData name="한 채빈" userId="98805702d66fc88f" providerId="LiveId" clId="{5C7C02F3-C261-422E-B33C-D734DAF2131D}" dt="2022-06-06T10:21:01.684" v="4786" actId="478"/>
          <ac:spMkLst>
            <pc:docMk/>
            <pc:sldMk cId="4252864822" sldId="354"/>
            <ac:spMk id="96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01.684" v="4786" actId="478"/>
          <ac:spMkLst>
            <pc:docMk/>
            <pc:sldMk cId="4252864822" sldId="354"/>
            <ac:spMk id="97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01.684" v="4786" actId="478"/>
          <ac:spMkLst>
            <pc:docMk/>
            <pc:sldMk cId="4252864822" sldId="354"/>
            <ac:spMk id="98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01.684" v="4786" actId="478"/>
          <ac:spMkLst>
            <pc:docMk/>
            <pc:sldMk cId="4252864822" sldId="354"/>
            <ac:spMk id="9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01.684" v="4786" actId="478"/>
          <ac:spMkLst>
            <pc:docMk/>
            <pc:sldMk cId="4252864822" sldId="354"/>
            <ac:spMk id="10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01.684" v="4786" actId="478"/>
          <ac:spMkLst>
            <pc:docMk/>
            <pc:sldMk cId="4252864822" sldId="354"/>
            <ac:spMk id="101" creationId="{00000000-0000-0000-0000-000000000000}"/>
          </ac:spMkLst>
        </pc:spChg>
        <pc:spChg chg="add del mod">
          <ac:chgData name="한 채빈" userId="98805702d66fc88f" providerId="LiveId" clId="{5C7C02F3-C261-422E-B33C-D734DAF2131D}" dt="2022-06-04T15:45:52.542" v="3037" actId="478"/>
          <ac:spMkLst>
            <pc:docMk/>
            <pc:sldMk cId="4252864822" sldId="354"/>
            <ac:spMk id="104" creationId="{1941D86B-D7B8-179B-9A87-E41F815E21CC}"/>
          </ac:spMkLst>
        </pc:spChg>
        <pc:spChg chg="del">
          <ac:chgData name="한 채빈" userId="98805702d66fc88f" providerId="LiveId" clId="{5C7C02F3-C261-422E-B33C-D734DAF2131D}" dt="2022-06-06T10:21:01.684" v="4786" actId="478"/>
          <ac:spMkLst>
            <pc:docMk/>
            <pc:sldMk cId="4252864822" sldId="354"/>
            <ac:spMk id="105" creationId="{00000000-0000-0000-0000-000000000000}"/>
          </ac:spMkLst>
        </pc:spChg>
        <pc:spChg chg="add del mod">
          <ac:chgData name="한 채빈" userId="98805702d66fc88f" providerId="LiveId" clId="{5C7C02F3-C261-422E-B33C-D734DAF2131D}" dt="2022-06-06T10:27:14.161" v="4907" actId="478"/>
          <ac:spMkLst>
            <pc:docMk/>
            <pc:sldMk cId="4252864822" sldId="354"/>
            <ac:spMk id="112" creationId="{D7B3C8E2-F058-9103-72AA-187C1376727A}"/>
          </ac:spMkLst>
        </pc:spChg>
        <pc:spChg chg="add del mod">
          <ac:chgData name="한 채빈" userId="98805702d66fc88f" providerId="LiveId" clId="{5C7C02F3-C261-422E-B33C-D734DAF2131D}" dt="2022-06-06T10:27:14.161" v="4907" actId="478"/>
          <ac:spMkLst>
            <pc:docMk/>
            <pc:sldMk cId="4252864822" sldId="354"/>
            <ac:spMk id="114" creationId="{E4C8BB30-A7FC-CB90-EE22-0A9D030D6381}"/>
          </ac:spMkLst>
        </pc:spChg>
        <pc:spChg chg="add del mod">
          <ac:chgData name="한 채빈" userId="98805702d66fc88f" providerId="LiveId" clId="{5C7C02F3-C261-422E-B33C-D734DAF2131D}" dt="2022-06-06T10:27:14.161" v="4907" actId="478"/>
          <ac:spMkLst>
            <pc:docMk/>
            <pc:sldMk cId="4252864822" sldId="354"/>
            <ac:spMk id="115" creationId="{E974F01B-A803-085D-2986-D973B34E1090}"/>
          </ac:spMkLst>
        </pc:spChg>
        <pc:spChg chg="add del mod">
          <ac:chgData name="한 채빈" userId="98805702d66fc88f" providerId="LiveId" clId="{5C7C02F3-C261-422E-B33C-D734DAF2131D}" dt="2022-06-06T10:27:14.161" v="4907" actId="478"/>
          <ac:spMkLst>
            <pc:docMk/>
            <pc:sldMk cId="4252864822" sldId="354"/>
            <ac:spMk id="118" creationId="{6E1E0745-4FC9-6AA6-FFED-36E63C93B4A8}"/>
          </ac:spMkLst>
        </pc:spChg>
        <pc:spChg chg="add del mod">
          <ac:chgData name="한 채빈" userId="98805702d66fc88f" providerId="LiveId" clId="{5C7C02F3-C261-422E-B33C-D734DAF2131D}" dt="2022-06-06T10:27:14.161" v="4907" actId="478"/>
          <ac:spMkLst>
            <pc:docMk/>
            <pc:sldMk cId="4252864822" sldId="354"/>
            <ac:spMk id="123" creationId="{32AD75FB-8ADE-2837-15E0-1FE50ED31D20}"/>
          </ac:spMkLst>
        </pc:spChg>
        <pc:spChg chg="add del mod">
          <ac:chgData name="한 채빈" userId="98805702d66fc88f" providerId="LiveId" clId="{5C7C02F3-C261-422E-B33C-D734DAF2131D}" dt="2022-06-06T10:27:14.161" v="4907" actId="478"/>
          <ac:spMkLst>
            <pc:docMk/>
            <pc:sldMk cId="4252864822" sldId="354"/>
            <ac:spMk id="124" creationId="{017E784E-319D-4823-B0E1-F0225C9E523C}"/>
          </ac:spMkLst>
        </pc:spChg>
        <pc:spChg chg="add mod">
          <ac:chgData name="한 채빈" userId="98805702d66fc88f" providerId="LiveId" clId="{5C7C02F3-C261-422E-B33C-D734DAF2131D}" dt="2022-06-06T10:27:14.469" v="4908"/>
          <ac:spMkLst>
            <pc:docMk/>
            <pc:sldMk cId="4252864822" sldId="354"/>
            <ac:spMk id="133" creationId="{D23E1069-D8FA-9308-09A4-47ADF85284A2}"/>
          </ac:spMkLst>
        </pc:spChg>
        <pc:spChg chg="add mod">
          <ac:chgData name="한 채빈" userId="98805702d66fc88f" providerId="LiveId" clId="{5C7C02F3-C261-422E-B33C-D734DAF2131D}" dt="2022-06-06T10:27:14.469" v="4908"/>
          <ac:spMkLst>
            <pc:docMk/>
            <pc:sldMk cId="4252864822" sldId="354"/>
            <ac:spMk id="134" creationId="{23996966-FA30-74F0-49E4-9D4C7F20E7C5}"/>
          </ac:spMkLst>
        </pc:spChg>
        <pc:spChg chg="add mod">
          <ac:chgData name="한 채빈" userId="98805702d66fc88f" providerId="LiveId" clId="{5C7C02F3-C261-422E-B33C-D734DAF2131D}" dt="2022-06-06T10:27:14.469" v="4908"/>
          <ac:spMkLst>
            <pc:docMk/>
            <pc:sldMk cId="4252864822" sldId="354"/>
            <ac:spMk id="135" creationId="{FB23EC91-7531-A9AF-BCF9-40EF9D99C802}"/>
          </ac:spMkLst>
        </pc:spChg>
        <pc:spChg chg="add mod">
          <ac:chgData name="한 채빈" userId="98805702d66fc88f" providerId="LiveId" clId="{5C7C02F3-C261-422E-B33C-D734DAF2131D}" dt="2022-06-06T10:27:14.469" v="4908"/>
          <ac:spMkLst>
            <pc:docMk/>
            <pc:sldMk cId="4252864822" sldId="354"/>
            <ac:spMk id="138" creationId="{45890498-6E87-7373-A9F7-30EACC52EEEB}"/>
          </ac:spMkLst>
        </pc:spChg>
        <pc:spChg chg="add mod">
          <ac:chgData name="한 채빈" userId="98805702d66fc88f" providerId="LiveId" clId="{5C7C02F3-C261-422E-B33C-D734DAF2131D}" dt="2022-06-06T10:27:14.469" v="4908"/>
          <ac:spMkLst>
            <pc:docMk/>
            <pc:sldMk cId="4252864822" sldId="354"/>
            <ac:spMk id="143" creationId="{8C22942C-EE7D-4E9A-3711-F3E432AFB948}"/>
          </ac:spMkLst>
        </pc:spChg>
        <pc:spChg chg="add mod">
          <ac:chgData name="한 채빈" userId="98805702d66fc88f" providerId="LiveId" clId="{5C7C02F3-C261-422E-B33C-D734DAF2131D}" dt="2022-06-06T10:27:14.469" v="4908"/>
          <ac:spMkLst>
            <pc:docMk/>
            <pc:sldMk cId="4252864822" sldId="354"/>
            <ac:spMk id="144" creationId="{EE384682-56E1-6607-48DF-8B70F474B50B}"/>
          </ac:spMkLst>
        </pc:spChg>
        <pc:grpChg chg="mod">
          <ac:chgData name="한 채빈" userId="98805702d66fc88f" providerId="LiveId" clId="{5C7C02F3-C261-422E-B33C-D734DAF2131D}" dt="2022-06-04T15:44:36.368" v="2885" actId="14100"/>
          <ac:grpSpMkLst>
            <pc:docMk/>
            <pc:sldMk cId="4252864822" sldId="354"/>
            <ac:grpSpMk id="58" creationId="{46ED8170-5D4A-F45E-9F0D-AD79F6C7BE8F}"/>
          </ac:grpSpMkLst>
        </pc:grpChg>
        <pc:grpChg chg="mod">
          <ac:chgData name="한 채빈" userId="98805702d66fc88f" providerId="LiveId" clId="{5C7C02F3-C261-422E-B33C-D734DAF2131D}" dt="2022-06-04T15:44:45.482" v="2886" actId="1076"/>
          <ac:grpSpMkLst>
            <pc:docMk/>
            <pc:sldMk cId="4252864822" sldId="354"/>
            <ac:grpSpMk id="73" creationId="{A9CC1410-CADD-BCFD-D79D-619A56EADEE2}"/>
          </ac:grpSpMkLst>
        </pc:grpChg>
        <pc:grpChg chg="mod">
          <ac:chgData name="한 채빈" userId="98805702d66fc88f" providerId="LiveId" clId="{5C7C02F3-C261-422E-B33C-D734DAF2131D}" dt="2022-06-04T15:44:45.482" v="2886" actId="1076"/>
          <ac:grpSpMkLst>
            <pc:docMk/>
            <pc:sldMk cId="4252864822" sldId="354"/>
            <ac:grpSpMk id="75" creationId="{5CCA56B8-7071-EDA6-123A-CFC60853DCDD}"/>
          </ac:grpSpMkLst>
        </pc:grpChg>
        <pc:grpChg chg="mod">
          <ac:chgData name="한 채빈" userId="98805702d66fc88f" providerId="LiveId" clId="{5C7C02F3-C261-422E-B33C-D734DAF2131D}" dt="2022-06-04T15:44:45.482" v="2886" actId="1076"/>
          <ac:grpSpMkLst>
            <pc:docMk/>
            <pc:sldMk cId="4252864822" sldId="354"/>
            <ac:grpSpMk id="80" creationId="{449A1BBE-844C-F474-09DD-071EAFEBE588}"/>
          </ac:grpSpMkLst>
        </pc:grpChg>
        <pc:grpChg chg="add del mod">
          <ac:chgData name="한 채빈" userId="98805702d66fc88f" providerId="LiveId" clId="{5C7C02F3-C261-422E-B33C-D734DAF2131D}" dt="2022-06-06T10:27:14.161" v="4907" actId="478"/>
          <ac:grpSpMkLst>
            <pc:docMk/>
            <pc:sldMk cId="4252864822" sldId="354"/>
            <ac:grpSpMk id="102" creationId="{11C245DA-6631-67A2-F7EE-DA53D63C17F2}"/>
          </ac:grpSpMkLst>
        </pc:grpChg>
        <pc:grpChg chg="add del mod">
          <ac:chgData name="한 채빈" userId="98805702d66fc88f" providerId="LiveId" clId="{5C7C02F3-C261-422E-B33C-D734DAF2131D}" dt="2022-06-06T10:27:14.161" v="4907" actId="478"/>
          <ac:grpSpMkLst>
            <pc:docMk/>
            <pc:sldMk cId="4252864822" sldId="354"/>
            <ac:grpSpMk id="106" creationId="{A6D61871-9CB5-76D4-AE23-268505AC64BE}"/>
          </ac:grpSpMkLst>
        </pc:grpChg>
        <pc:grpChg chg="add del mod">
          <ac:chgData name="한 채빈" userId="98805702d66fc88f" providerId="LiveId" clId="{5C7C02F3-C261-422E-B33C-D734DAF2131D}" dt="2022-06-06T10:27:14.161" v="4907" actId="478"/>
          <ac:grpSpMkLst>
            <pc:docMk/>
            <pc:sldMk cId="4252864822" sldId="354"/>
            <ac:grpSpMk id="109" creationId="{E952AA4E-DE7C-68CF-CE53-A012B8218B43}"/>
          </ac:grpSpMkLst>
        </pc:grpChg>
        <pc:grpChg chg="add del mod">
          <ac:chgData name="한 채빈" userId="98805702d66fc88f" providerId="LiveId" clId="{5C7C02F3-C261-422E-B33C-D734DAF2131D}" dt="2022-06-06T10:27:14.161" v="4907" actId="478"/>
          <ac:grpSpMkLst>
            <pc:docMk/>
            <pc:sldMk cId="4252864822" sldId="354"/>
            <ac:grpSpMk id="116" creationId="{DF9BC6EC-7EEC-64DA-E7F3-00E9AEF37DC5}"/>
          </ac:grpSpMkLst>
        </pc:grpChg>
        <pc:grpChg chg="add del mod">
          <ac:chgData name="한 채빈" userId="98805702d66fc88f" providerId="LiveId" clId="{5C7C02F3-C261-422E-B33C-D734DAF2131D}" dt="2022-06-06T10:27:14.161" v="4907" actId="478"/>
          <ac:grpSpMkLst>
            <pc:docMk/>
            <pc:sldMk cId="4252864822" sldId="354"/>
            <ac:grpSpMk id="119" creationId="{F7668D38-BF1D-7D6C-BF69-FA52D99C1469}"/>
          </ac:grpSpMkLst>
        </pc:grpChg>
        <pc:grpChg chg="add del mod">
          <ac:chgData name="한 채빈" userId="98805702d66fc88f" providerId="LiveId" clId="{5C7C02F3-C261-422E-B33C-D734DAF2131D}" dt="2022-06-06T10:27:14.161" v="4907" actId="478"/>
          <ac:grpSpMkLst>
            <pc:docMk/>
            <pc:sldMk cId="4252864822" sldId="354"/>
            <ac:grpSpMk id="121" creationId="{464A1BAE-5B10-F5E7-EF69-716F5D457404}"/>
          </ac:grpSpMkLst>
        </pc:grpChg>
        <pc:grpChg chg="add del mod">
          <ac:chgData name="한 채빈" userId="98805702d66fc88f" providerId="LiveId" clId="{5C7C02F3-C261-422E-B33C-D734DAF2131D}" dt="2022-06-06T10:27:14.161" v="4907" actId="478"/>
          <ac:grpSpMkLst>
            <pc:docMk/>
            <pc:sldMk cId="4252864822" sldId="354"/>
            <ac:grpSpMk id="125" creationId="{962DCFF1-D460-1627-2175-A60F465F64AB}"/>
          </ac:grpSpMkLst>
        </pc:grpChg>
        <pc:grpChg chg="add mod">
          <ac:chgData name="한 채빈" userId="98805702d66fc88f" providerId="LiveId" clId="{5C7C02F3-C261-422E-B33C-D734DAF2131D}" dt="2022-06-06T10:27:14.469" v="4908"/>
          <ac:grpSpMkLst>
            <pc:docMk/>
            <pc:sldMk cId="4252864822" sldId="354"/>
            <ac:grpSpMk id="127" creationId="{3270A8F7-8D78-F04A-60F2-AA6B0E9B9038}"/>
          </ac:grpSpMkLst>
        </pc:grpChg>
        <pc:grpChg chg="add mod">
          <ac:chgData name="한 채빈" userId="98805702d66fc88f" providerId="LiveId" clId="{5C7C02F3-C261-422E-B33C-D734DAF2131D}" dt="2022-06-06T10:27:14.469" v="4908"/>
          <ac:grpSpMkLst>
            <pc:docMk/>
            <pc:sldMk cId="4252864822" sldId="354"/>
            <ac:grpSpMk id="129" creationId="{A4E6C53E-9A76-8C4A-90D3-9AAE2A998226}"/>
          </ac:grpSpMkLst>
        </pc:grpChg>
        <pc:grpChg chg="add mod">
          <ac:chgData name="한 채빈" userId="98805702d66fc88f" providerId="LiveId" clId="{5C7C02F3-C261-422E-B33C-D734DAF2131D}" dt="2022-06-06T10:27:14.469" v="4908"/>
          <ac:grpSpMkLst>
            <pc:docMk/>
            <pc:sldMk cId="4252864822" sldId="354"/>
            <ac:grpSpMk id="131" creationId="{E4179B3E-BBF7-7430-9BBD-89C25C7617D3}"/>
          </ac:grpSpMkLst>
        </pc:grpChg>
        <pc:grpChg chg="add mod">
          <ac:chgData name="한 채빈" userId="98805702d66fc88f" providerId="LiveId" clId="{5C7C02F3-C261-422E-B33C-D734DAF2131D}" dt="2022-06-06T10:27:14.469" v="4908"/>
          <ac:grpSpMkLst>
            <pc:docMk/>
            <pc:sldMk cId="4252864822" sldId="354"/>
            <ac:grpSpMk id="136" creationId="{D0418A73-13A1-442F-5159-5DD1AEF191AE}"/>
          </ac:grpSpMkLst>
        </pc:grpChg>
        <pc:grpChg chg="add mod">
          <ac:chgData name="한 채빈" userId="98805702d66fc88f" providerId="LiveId" clId="{5C7C02F3-C261-422E-B33C-D734DAF2131D}" dt="2022-06-06T10:27:14.469" v="4908"/>
          <ac:grpSpMkLst>
            <pc:docMk/>
            <pc:sldMk cId="4252864822" sldId="354"/>
            <ac:grpSpMk id="139" creationId="{77DBAD83-8C51-7CF7-52E5-232AE08E6C6F}"/>
          </ac:grpSpMkLst>
        </pc:grpChg>
        <pc:grpChg chg="add mod">
          <ac:chgData name="한 채빈" userId="98805702d66fc88f" providerId="LiveId" clId="{5C7C02F3-C261-422E-B33C-D734DAF2131D}" dt="2022-06-06T10:27:14.469" v="4908"/>
          <ac:grpSpMkLst>
            <pc:docMk/>
            <pc:sldMk cId="4252864822" sldId="354"/>
            <ac:grpSpMk id="141" creationId="{B4CCE295-E059-A625-3E19-BDAD9F2E5AFA}"/>
          </ac:grpSpMkLst>
        </pc:grpChg>
        <pc:grpChg chg="add mod">
          <ac:chgData name="한 채빈" userId="98805702d66fc88f" providerId="LiveId" clId="{5C7C02F3-C261-422E-B33C-D734DAF2131D}" dt="2022-06-06T10:27:14.469" v="4908"/>
          <ac:grpSpMkLst>
            <pc:docMk/>
            <pc:sldMk cId="4252864822" sldId="354"/>
            <ac:grpSpMk id="145" creationId="{D312B7F2-78AF-74CE-D944-686ED435F9FB}"/>
          </ac:grpSpMkLst>
        </pc:grpChg>
        <pc:grpChg chg="del">
          <ac:chgData name="한 채빈" userId="98805702d66fc88f" providerId="LiveId" clId="{5C7C02F3-C261-422E-B33C-D734DAF2131D}" dt="2022-06-06T10:21:01.684" v="4786" actId="478"/>
          <ac:grpSpMkLst>
            <pc:docMk/>
            <pc:sldMk cId="4252864822" sldId="354"/>
            <ac:grpSpMk id="102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01.684" v="4786" actId="478"/>
          <ac:grpSpMkLst>
            <pc:docMk/>
            <pc:sldMk cId="4252864822" sldId="354"/>
            <ac:grpSpMk id="1023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01.684" v="4786" actId="478"/>
          <ac:grpSpMkLst>
            <pc:docMk/>
            <pc:sldMk cId="4252864822" sldId="354"/>
            <ac:grpSpMk id="102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01.684" v="4786" actId="478"/>
          <ac:grpSpMkLst>
            <pc:docMk/>
            <pc:sldMk cId="4252864822" sldId="354"/>
            <ac:grpSpMk id="102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01.684" v="4786" actId="478"/>
          <ac:grpSpMkLst>
            <pc:docMk/>
            <pc:sldMk cId="4252864822" sldId="354"/>
            <ac:grpSpMk id="102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01.684" v="4786" actId="478"/>
          <ac:grpSpMkLst>
            <pc:docMk/>
            <pc:sldMk cId="4252864822" sldId="354"/>
            <ac:grpSpMk id="102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01.684" v="4786" actId="478"/>
          <ac:grpSpMkLst>
            <pc:docMk/>
            <pc:sldMk cId="4252864822" sldId="354"/>
            <ac:grpSpMk id="102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01.684" v="4786" actId="478"/>
          <ac:grpSpMkLst>
            <pc:docMk/>
            <pc:sldMk cId="4252864822" sldId="354"/>
            <ac:grpSpMk id="1029" creationId="{00000000-0000-0000-0000-000000000000}"/>
          </ac:grpSpMkLst>
        </pc:grpChg>
        <pc:picChg chg="add mod">
          <ac:chgData name="한 채빈" userId="98805702d66fc88f" providerId="LiveId" clId="{5C7C02F3-C261-422E-B33C-D734DAF2131D}" dt="2022-06-05T05:10:32.751" v="4583" actId="14100"/>
          <ac:picMkLst>
            <pc:docMk/>
            <pc:sldMk cId="4252864822" sldId="354"/>
            <ac:picMk id="4" creationId="{171DD53C-4920-8D19-A7D2-12AA4BC548AF}"/>
          </ac:picMkLst>
        </pc:picChg>
        <pc:picChg chg="add mod">
          <ac:chgData name="한 채빈" userId="98805702d66fc88f" providerId="LiveId" clId="{5C7C02F3-C261-422E-B33C-D734DAF2131D}" dt="2022-06-05T05:10:34.745" v="4584" actId="1076"/>
          <ac:picMkLst>
            <pc:docMk/>
            <pc:sldMk cId="4252864822" sldId="354"/>
            <ac:picMk id="8" creationId="{B5A2BFBE-434D-3B0D-572D-42E207D752F1}"/>
          </ac:picMkLst>
        </pc:picChg>
        <pc:picChg chg="add del mod">
          <ac:chgData name="한 채빈" userId="98805702d66fc88f" providerId="LiveId" clId="{5C7C02F3-C261-422E-B33C-D734DAF2131D}" dt="2022-06-05T03:06:34.415" v="3541" actId="478"/>
          <ac:picMkLst>
            <pc:docMk/>
            <pc:sldMk cId="4252864822" sldId="354"/>
            <ac:picMk id="10" creationId="{20BBFA47-FC7E-4334-843F-E313E97FCE78}"/>
          </ac:picMkLst>
        </pc:picChg>
        <pc:picChg chg="del">
          <ac:chgData name="한 채빈" userId="98805702d66fc88f" providerId="LiveId" clId="{5C7C02F3-C261-422E-B33C-D734DAF2131D}" dt="2022-06-04T09:23:44.427" v="2111" actId="478"/>
          <ac:picMkLst>
            <pc:docMk/>
            <pc:sldMk cId="4252864822" sldId="354"/>
            <ac:picMk id="57" creationId="{000724D7-1B4C-EB08-3F25-418B8229349A}"/>
          </ac:picMkLst>
        </pc:picChg>
        <pc:picChg chg="add del mod">
          <ac:chgData name="한 채빈" userId="98805702d66fc88f" providerId="LiveId" clId="{5C7C02F3-C261-422E-B33C-D734DAF2131D}" dt="2022-06-05T03:04:11.755" v="3515" actId="478"/>
          <ac:picMkLst>
            <pc:docMk/>
            <pc:sldMk cId="4252864822" sldId="354"/>
            <ac:picMk id="102" creationId="{AD483CA6-7349-BC4A-9049-59B8D3140F11}"/>
          </ac:picMkLst>
        </pc:picChg>
        <pc:picChg chg="mod">
          <ac:chgData name="한 채빈" userId="98805702d66fc88f" providerId="LiveId" clId="{5C7C02F3-C261-422E-B33C-D734DAF2131D}" dt="2022-06-06T10:21:01.920" v="4787"/>
          <ac:picMkLst>
            <pc:docMk/>
            <pc:sldMk cId="4252864822" sldId="354"/>
            <ac:picMk id="104" creationId="{8C5922E1-D09F-AA9B-E744-05CA2677DE09}"/>
          </ac:picMkLst>
        </pc:picChg>
        <pc:picChg chg="mod">
          <ac:chgData name="한 채빈" userId="98805702d66fc88f" providerId="LiveId" clId="{5C7C02F3-C261-422E-B33C-D734DAF2131D}" dt="2022-06-06T10:21:01.920" v="4787"/>
          <ac:picMkLst>
            <pc:docMk/>
            <pc:sldMk cId="4252864822" sldId="354"/>
            <ac:picMk id="108" creationId="{DDCCFEA3-AD39-F003-E5AF-AED8BBC36BAD}"/>
          </ac:picMkLst>
        </pc:picChg>
        <pc:picChg chg="mod">
          <ac:chgData name="한 채빈" userId="98805702d66fc88f" providerId="LiveId" clId="{5C7C02F3-C261-422E-B33C-D734DAF2131D}" dt="2022-06-06T10:21:01.920" v="4787"/>
          <ac:picMkLst>
            <pc:docMk/>
            <pc:sldMk cId="4252864822" sldId="354"/>
            <ac:picMk id="111" creationId="{C298CC0A-7554-DF1D-20E9-1C9320C9EE28}"/>
          </ac:picMkLst>
        </pc:picChg>
        <pc:picChg chg="mod">
          <ac:chgData name="한 채빈" userId="98805702d66fc88f" providerId="LiveId" clId="{5C7C02F3-C261-422E-B33C-D734DAF2131D}" dt="2022-06-06T10:21:01.920" v="4787"/>
          <ac:picMkLst>
            <pc:docMk/>
            <pc:sldMk cId="4252864822" sldId="354"/>
            <ac:picMk id="117" creationId="{90F0C3FB-467E-5BF8-C14F-DBB36F51AD4D}"/>
          </ac:picMkLst>
        </pc:picChg>
        <pc:picChg chg="mod">
          <ac:chgData name="한 채빈" userId="98805702d66fc88f" providerId="LiveId" clId="{5C7C02F3-C261-422E-B33C-D734DAF2131D}" dt="2022-06-06T10:21:01.920" v="4787"/>
          <ac:picMkLst>
            <pc:docMk/>
            <pc:sldMk cId="4252864822" sldId="354"/>
            <ac:picMk id="120" creationId="{12F797C0-D70D-363F-FDB7-999B53F845CE}"/>
          </ac:picMkLst>
        </pc:picChg>
        <pc:picChg chg="mod">
          <ac:chgData name="한 채빈" userId="98805702d66fc88f" providerId="LiveId" clId="{5C7C02F3-C261-422E-B33C-D734DAF2131D}" dt="2022-06-06T10:21:01.920" v="4787"/>
          <ac:picMkLst>
            <pc:docMk/>
            <pc:sldMk cId="4252864822" sldId="354"/>
            <ac:picMk id="122" creationId="{5024C1D3-19DC-1AAE-8037-FB4723D2DE90}"/>
          </ac:picMkLst>
        </pc:picChg>
        <pc:picChg chg="mod">
          <ac:chgData name="한 채빈" userId="98805702d66fc88f" providerId="LiveId" clId="{5C7C02F3-C261-422E-B33C-D734DAF2131D}" dt="2022-06-06T10:21:01.920" v="4787"/>
          <ac:picMkLst>
            <pc:docMk/>
            <pc:sldMk cId="4252864822" sldId="354"/>
            <ac:picMk id="126" creationId="{D43A453E-62E1-D7C3-C628-B354E62C865C}"/>
          </ac:picMkLst>
        </pc:picChg>
        <pc:picChg chg="mod">
          <ac:chgData name="한 채빈" userId="98805702d66fc88f" providerId="LiveId" clId="{5C7C02F3-C261-422E-B33C-D734DAF2131D}" dt="2022-06-06T10:27:14.469" v="4908"/>
          <ac:picMkLst>
            <pc:docMk/>
            <pc:sldMk cId="4252864822" sldId="354"/>
            <ac:picMk id="128" creationId="{01E57448-AA40-4294-1F69-A0C889D7F821}"/>
          </ac:picMkLst>
        </pc:picChg>
        <pc:picChg chg="mod">
          <ac:chgData name="한 채빈" userId="98805702d66fc88f" providerId="LiveId" clId="{5C7C02F3-C261-422E-B33C-D734DAF2131D}" dt="2022-06-06T10:27:14.469" v="4908"/>
          <ac:picMkLst>
            <pc:docMk/>
            <pc:sldMk cId="4252864822" sldId="354"/>
            <ac:picMk id="130" creationId="{83CBBFC6-B55E-9E38-FC69-6F1932B610F5}"/>
          </ac:picMkLst>
        </pc:picChg>
        <pc:picChg chg="mod">
          <ac:chgData name="한 채빈" userId="98805702d66fc88f" providerId="LiveId" clId="{5C7C02F3-C261-422E-B33C-D734DAF2131D}" dt="2022-06-06T10:27:14.469" v="4908"/>
          <ac:picMkLst>
            <pc:docMk/>
            <pc:sldMk cId="4252864822" sldId="354"/>
            <ac:picMk id="132" creationId="{8D763094-2086-C189-35FC-61A78DFC9ACE}"/>
          </ac:picMkLst>
        </pc:picChg>
        <pc:picChg chg="mod">
          <ac:chgData name="한 채빈" userId="98805702d66fc88f" providerId="LiveId" clId="{5C7C02F3-C261-422E-B33C-D734DAF2131D}" dt="2022-06-06T10:27:14.469" v="4908"/>
          <ac:picMkLst>
            <pc:docMk/>
            <pc:sldMk cId="4252864822" sldId="354"/>
            <ac:picMk id="137" creationId="{7CCD145D-CD23-4733-E44C-4F2581E03332}"/>
          </ac:picMkLst>
        </pc:picChg>
        <pc:picChg chg="mod">
          <ac:chgData name="한 채빈" userId="98805702d66fc88f" providerId="LiveId" clId="{5C7C02F3-C261-422E-B33C-D734DAF2131D}" dt="2022-06-06T10:27:14.469" v="4908"/>
          <ac:picMkLst>
            <pc:docMk/>
            <pc:sldMk cId="4252864822" sldId="354"/>
            <ac:picMk id="140" creationId="{F3DB1603-14D3-6A3A-6EB8-0F810C537D25}"/>
          </ac:picMkLst>
        </pc:picChg>
        <pc:picChg chg="mod">
          <ac:chgData name="한 채빈" userId="98805702d66fc88f" providerId="LiveId" clId="{5C7C02F3-C261-422E-B33C-D734DAF2131D}" dt="2022-06-06T10:27:14.469" v="4908"/>
          <ac:picMkLst>
            <pc:docMk/>
            <pc:sldMk cId="4252864822" sldId="354"/>
            <ac:picMk id="142" creationId="{4628CE24-C2D5-9FCA-CF47-F8783ADE8896}"/>
          </ac:picMkLst>
        </pc:picChg>
        <pc:picChg chg="mod">
          <ac:chgData name="한 채빈" userId="98805702d66fc88f" providerId="LiveId" clId="{5C7C02F3-C261-422E-B33C-D734DAF2131D}" dt="2022-06-06T10:27:14.469" v="4908"/>
          <ac:picMkLst>
            <pc:docMk/>
            <pc:sldMk cId="4252864822" sldId="354"/>
            <ac:picMk id="146" creationId="{E228A6C4-AB6F-020C-510E-F566B7A41668}"/>
          </ac:picMkLst>
        </pc:picChg>
      </pc:sldChg>
      <pc:sldChg chg="add">
        <pc:chgData name="한 채빈" userId="98805702d66fc88f" providerId="LiveId" clId="{5C7C02F3-C261-422E-B33C-D734DAF2131D}" dt="2022-06-04T09:28:25.263" v="2125"/>
        <pc:sldMkLst>
          <pc:docMk/>
          <pc:sldMk cId="2183031501" sldId="356"/>
        </pc:sldMkLst>
      </pc:sldChg>
      <pc:sldChg chg="add">
        <pc:chgData name="한 채빈" userId="98805702d66fc88f" providerId="LiveId" clId="{5C7C02F3-C261-422E-B33C-D734DAF2131D}" dt="2022-06-04T09:28:33.876" v="2126"/>
        <pc:sldMkLst>
          <pc:docMk/>
          <pc:sldMk cId="2220722664" sldId="357"/>
        </pc:sldMkLst>
      </pc:sldChg>
      <pc:sldChg chg="addSp delSp modSp add mod setBg">
        <pc:chgData name="한 채빈" userId="98805702d66fc88f" providerId="LiveId" clId="{5C7C02F3-C261-422E-B33C-D734DAF2131D}" dt="2022-06-06T10:27:02.525" v="4902"/>
        <pc:sldMkLst>
          <pc:docMk/>
          <pc:sldMk cId="1925893048" sldId="361"/>
        </pc:sldMkLst>
        <pc:spChg chg="add mod">
          <ac:chgData name="한 채빈" userId="98805702d66fc88f" providerId="LiveId" clId="{5C7C02F3-C261-422E-B33C-D734DAF2131D}" dt="2022-06-04T15:50:02.953" v="3178" actId="1076"/>
          <ac:spMkLst>
            <pc:docMk/>
            <pc:sldMk cId="1925893048" sldId="361"/>
            <ac:spMk id="2" creationId="{EC2E2BE2-8D88-1844-92EB-B65B1D8F7178}"/>
          </ac:spMkLst>
        </pc:spChg>
        <pc:spChg chg="add mod">
          <ac:chgData name="한 채빈" userId="98805702d66fc88f" providerId="LiveId" clId="{5C7C02F3-C261-422E-B33C-D734DAF2131D}" dt="2022-06-04T15:50:21.225" v="3231" actId="1076"/>
          <ac:spMkLst>
            <pc:docMk/>
            <pc:sldMk cId="1925893048" sldId="361"/>
            <ac:spMk id="3" creationId="{26D23D7B-6A4F-27A6-0C92-B7BA30EBC536}"/>
          </ac:spMkLst>
        </pc:spChg>
        <pc:spChg chg="add mod">
          <ac:chgData name="한 채빈" userId="98805702d66fc88f" providerId="LiveId" clId="{5C7C02F3-C261-422E-B33C-D734DAF2131D}" dt="2022-06-05T05:17:11.673" v="4662" actId="1076"/>
          <ac:spMkLst>
            <pc:docMk/>
            <pc:sldMk cId="1925893048" sldId="361"/>
            <ac:spMk id="15" creationId="{C077DA22-223F-ACED-B4E5-E62B17617243}"/>
          </ac:spMkLst>
        </pc:spChg>
        <pc:spChg chg="add mod">
          <ac:chgData name="한 채빈" userId="98805702d66fc88f" providerId="LiveId" clId="{5C7C02F3-C261-422E-B33C-D734DAF2131D}" dt="2022-06-05T05:13:14.864" v="4653" actId="1037"/>
          <ac:spMkLst>
            <pc:docMk/>
            <pc:sldMk cId="1925893048" sldId="361"/>
            <ac:spMk id="19" creationId="{371C8E6B-88AD-CEEF-4602-3020F173983C}"/>
          </ac:spMkLst>
        </pc:spChg>
        <pc:spChg chg="add del mod">
          <ac:chgData name="한 채빈" userId="98805702d66fc88f" providerId="LiveId" clId="{5C7C02F3-C261-422E-B33C-D734DAF2131D}" dt="2022-06-06T10:27:02.208" v="4901" actId="478"/>
          <ac:spMkLst>
            <pc:docMk/>
            <pc:sldMk cId="1925893048" sldId="361"/>
            <ac:spMk id="64" creationId="{D70E0EC7-4C51-4567-F95E-AF61A631CE2B}"/>
          </ac:spMkLst>
        </pc:spChg>
        <pc:spChg chg="add del mod">
          <ac:chgData name="한 채빈" userId="98805702d66fc88f" providerId="LiveId" clId="{5C7C02F3-C261-422E-B33C-D734DAF2131D}" dt="2022-06-06T10:27:02.208" v="4901" actId="478"/>
          <ac:spMkLst>
            <pc:docMk/>
            <pc:sldMk cId="1925893048" sldId="361"/>
            <ac:spMk id="65" creationId="{1845E5F1-C780-1B56-98C6-AF36CDC291BA}"/>
          </ac:spMkLst>
        </pc:spChg>
        <pc:spChg chg="add del mod">
          <ac:chgData name="한 채빈" userId="98805702d66fc88f" providerId="LiveId" clId="{5C7C02F3-C261-422E-B33C-D734DAF2131D}" dt="2022-06-06T10:27:02.208" v="4901" actId="478"/>
          <ac:spMkLst>
            <pc:docMk/>
            <pc:sldMk cId="1925893048" sldId="361"/>
            <ac:spMk id="66" creationId="{15922F46-07DA-FCFD-3446-06B119D1CACD}"/>
          </ac:spMkLst>
        </pc:spChg>
        <pc:spChg chg="add del mod">
          <ac:chgData name="한 채빈" userId="98805702d66fc88f" providerId="LiveId" clId="{5C7C02F3-C261-422E-B33C-D734DAF2131D}" dt="2022-06-06T10:27:02.208" v="4901" actId="478"/>
          <ac:spMkLst>
            <pc:docMk/>
            <pc:sldMk cId="1925893048" sldId="361"/>
            <ac:spMk id="70" creationId="{D5A8FF2A-56E2-CF27-4564-3D67A27421C6}"/>
          </ac:spMkLst>
        </pc:spChg>
        <pc:spChg chg="add del mod">
          <ac:chgData name="한 채빈" userId="98805702d66fc88f" providerId="LiveId" clId="{5C7C02F3-C261-422E-B33C-D734DAF2131D}" dt="2022-06-06T10:27:02.208" v="4901" actId="478"/>
          <ac:spMkLst>
            <pc:docMk/>
            <pc:sldMk cId="1925893048" sldId="361"/>
            <ac:spMk id="75" creationId="{93465FC2-C4E5-7996-04E4-6F9018F24375}"/>
          </ac:spMkLst>
        </pc:spChg>
        <pc:spChg chg="add del mod">
          <ac:chgData name="한 채빈" userId="98805702d66fc88f" providerId="LiveId" clId="{5C7C02F3-C261-422E-B33C-D734DAF2131D}" dt="2022-06-06T10:27:02.208" v="4901" actId="478"/>
          <ac:spMkLst>
            <pc:docMk/>
            <pc:sldMk cId="1925893048" sldId="361"/>
            <ac:spMk id="78" creationId="{E1335A88-3089-9497-3929-67AD6666D574}"/>
          </ac:spMkLst>
        </pc:spChg>
        <pc:spChg chg="add mod">
          <ac:chgData name="한 채빈" userId="98805702d66fc88f" providerId="LiveId" clId="{5C7C02F3-C261-422E-B33C-D734DAF2131D}" dt="2022-06-06T10:27:02.525" v="4902"/>
          <ac:spMkLst>
            <pc:docMk/>
            <pc:sldMk cId="1925893048" sldId="361"/>
            <ac:spMk id="89" creationId="{097F1C20-7250-F55D-F4F8-8B0814060672}"/>
          </ac:spMkLst>
        </pc:spChg>
        <pc:spChg chg="add mod">
          <ac:chgData name="한 채빈" userId="98805702d66fc88f" providerId="LiveId" clId="{5C7C02F3-C261-422E-B33C-D734DAF2131D}" dt="2022-06-06T10:27:02.525" v="4902"/>
          <ac:spMkLst>
            <pc:docMk/>
            <pc:sldMk cId="1925893048" sldId="361"/>
            <ac:spMk id="90" creationId="{E0FA9B98-62BF-92FF-A3F9-E6A411A867E4}"/>
          </ac:spMkLst>
        </pc:spChg>
        <pc:spChg chg="add mod">
          <ac:chgData name="한 채빈" userId="98805702d66fc88f" providerId="LiveId" clId="{5C7C02F3-C261-422E-B33C-D734DAF2131D}" dt="2022-06-06T10:27:02.525" v="4902"/>
          <ac:spMkLst>
            <pc:docMk/>
            <pc:sldMk cId="1925893048" sldId="361"/>
            <ac:spMk id="92" creationId="{43679564-498B-77E7-065D-E1806A54D1D8}"/>
          </ac:spMkLst>
        </pc:spChg>
        <pc:spChg chg="del">
          <ac:chgData name="한 채빈" userId="98805702d66fc88f" providerId="LiveId" clId="{5C7C02F3-C261-422E-B33C-D734DAF2131D}" dt="2022-06-06T10:20:42.970" v="4777" actId="478"/>
          <ac:spMkLst>
            <pc:docMk/>
            <pc:sldMk cId="1925893048" sldId="361"/>
            <ac:spMk id="96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42.970" v="4777" actId="478"/>
          <ac:spMkLst>
            <pc:docMk/>
            <pc:sldMk cId="1925893048" sldId="361"/>
            <ac:spMk id="97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42.970" v="4777" actId="478"/>
          <ac:spMkLst>
            <pc:docMk/>
            <pc:sldMk cId="1925893048" sldId="361"/>
            <ac:spMk id="98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42.970" v="4777" actId="478"/>
          <ac:spMkLst>
            <pc:docMk/>
            <pc:sldMk cId="1925893048" sldId="361"/>
            <ac:spMk id="9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42.970" v="4777" actId="478"/>
          <ac:spMkLst>
            <pc:docMk/>
            <pc:sldMk cId="1925893048" sldId="361"/>
            <ac:spMk id="10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0:42.970" v="4777" actId="478"/>
          <ac:spMkLst>
            <pc:docMk/>
            <pc:sldMk cId="1925893048" sldId="361"/>
            <ac:spMk id="101" creationId="{00000000-0000-0000-0000-000000000000}"/>
          </ac:spMkLst>
        </pc:spChg>
        <pc:spChg chg="add mod">
          <ac:chgData name="한 채빈" userId="98805702d66fc88f" providerId="LiveId" clId="{5C7C02F3-C261-422E-B33C-D734DAF2131D}" dt="2022-06-06T10:27:02.525" v="4902"/>
          <ac:spMkLst>
            <pc:docMk/>
            <pc:sldMk cId="1925893048" sldId="361"/>
            <ac:spMk id="102" creationId="{FA52E6A6-C314-0CD4-8528-309021DB3078}"/>
          </ac:spMkLst>
        </pc:spChg>
        <pc:spChg chg="del">
          <ac:chgData name="한 채빈" userId="98805702d66fc88f" providerId="LiveId" clId="{5C7C02F3-C261-422E-B33C-D734DAF2131D}" dt="2022-06-06T10:20:42.970" v="4777" actId="478"/>
          <ac:spMkLst>
            <pc:docMk/>
            <pc:sldMk cId="1925893048" sldId="361"/>
            <ac:spMk id="105" creationId="{00000000-0000-0000-0000-000000000000}"/>
          </ac:spMkLst>
        </pc:spChg>
        <pc:spChg chg="add mod">
          <ac:chgData name="한 채빈" userId="98805702d66fc88f" providerId="LiveId" clId="{5C7C02F3-C261-422E-B33C-D734DAF2131D}" dt="2022-06-06T10:27:02.525" v="4902"/>
          <ac:spMkLst>
            <pc:docMk/>
            <pc:sldMk cId="1925893048" sldId="361"/>
            <ac:spMk id="111" creationId="{F8EE1178-F471-FB3F-6855-8CD8D2973510}"/>
          </ac:spMkLst>
        </pc:spChg>
        <pc:spChg chg="add mod">
          <ac:chgData name="한 채빈" userId="98805702d66fc88f" providerId="LiveId" clId="{5C7C02F3-C261-422E-B33C-D734DAF2131D}" dt="2022-06-06T10:27:02.525" v="4902"/>
          <ac:spMkLst>
            <pc:docMk/>
            <pc:sldMk cId="1925893048" sldId="361"/>
            <ac:spMk id="112" creationId="{ECEF372E-A973-2197-0CA3-AD202CC05DA7}"/>
          </ac:spMkLst>
        </pc:spChg>
        <pc:grpChg chg="add del mod">
          <ac:chgData name="한 채빈" userId="98805702d66fc88f" providerId="LiveId" clId="{5C7C02F3-C261-422E-B33C-D734DAF2131D}" dt="2022-06-06T10:27:02.208" v="4901" actId="478"/>
          <ac:grpSpMkLst>
            <pc:docMk/>
            <pc:sldMk cId="1925893048" sldId="361"/>
            <ac:grpSpMk id="58" creationId="{1CDB9BE2-B81E-C6BB-7A79-7C3B26539905}"/>
          </ac:grpSpMkLst>
        </pc:grpChg>
        <pc:grpChg chg="add del mod">
          <ac:chgData name="한 채빈" userId="98805702d66fc88f" providerId="LiveId" clId="{5C7C02F3-C261-422E-B33C-D734DAF2131D}" dt="2022-06-06T10:27:02.208" v="4901" actId="478"/>
          <ac:grpSpMkLst>
            <pc:docMk/>
            <pc:sldMk cId="1925893048" sldId="361"/>
            <ac:grpSpMk id="60" creationId="{DBF8228F-2170-B5D2-AD3B-BAA14C5DC960}"/>
          </ac:grpSpMkLst>
        </pc:grpChg>
        <pc:grpChg chg="add del mod">
          <ac:chgData name="한 채빈" userId="98805702d66fc88f" providerId="LiveId" clId="{5C7C02F3-C261-422E-B33C-D734DAF2131D}" dt="2022-06-06T10:27:02.208" v="4901" actId="478"/>
          <ac:grpSpMkLst>
            <pc:docMk/>
            <pc:sldMk cId="1925893048" sldId="361"/>
            <ac:grpSpMk id="62" creationId="{15845652-7828-F239-16E1-8957B031F63D}"/>
          </ac:grpSpMkLst>
        </pc:grpChg>
        <pc:grpChg chg="add del mod">
          <ac:chgData name="한 채빈" userId="98805702d66fc88f" providerId="LiveId" clId="{5C7C02F3-C261-422E-B33C-D734DAF2131D}" dt="2022-06-06T10:27:02.208" v="4901" actId="478"/>
          <ac:grpSpMkLst>
            <pc:docMk/>
            <pc:sldMk cId="1925893048" sldId="361"/>
            <ac:grpSpMk id="67" creationId="{48049C6F-E47A-679E-1BD4-5173B1105457}"/>
          </ac:grpSpMkLst>
        </pc:grpChg>
        <pc:grpChg chg="add del mod">
          <ac:chgData name="한 채빈" userId="98805702d66fc88f" providerId="LiveId" clId="{5C7C02F3-C261-422E-B33C-D734DAF2131D}" dt="2022-06-06T10:27:02.208" v="4901" actId="478"/>
          <ac:grpSpMkLst>
            <pc:docMk/>
            <pc:sldMk cId="1925893048" sldId="361"/>
            <ac:grpSpMk id="71" creationId="{D7315F84-ECF7-DEE1-0207-36AB35FA26EB}"/>
          </ac:grpSpMkLst>
        </pc:grpChg>
        <pc:grpChg chg="add del mod">
          <ac:chgData name="한 채빈" userId="98805702d66fc88f" providerId="LiveId" clId="{5C7C02F3-C261-422E-B33C-D734DAF2131D}" dt="2022-06-06T10:27:02.208" v="4901" actId="478"/>
          <ac:grpSpMkLst>
            <pc:docMk/>
            <pc:sldMk cId="1925893048" sldId="361"/>
            <ac:grpSpMk id="73" creationId="{2765C21E-7FF2-E663-3E6A-7D41C244F5A9}"/>
          </ac:grpSpMkLst>
        </pc:grpChg>
        <pc:grpChg chg="add del mod">
          <ac:chgData name="한 채빈" userId="98805702d66fc88f" providerId="LiveId" clId="{5C7C02F3-C261-422E-B33C-D734DAF2131D}" dt="2022-06-06T10:27:02.208" v="4901" actId="478"/>
          <ac:grpSpMkLst>
            <pc:docMk/>
            <pc:sldMk cId="1925893048" sldId="361"/>
            <ac:grpSpMk id="79" creationId="{D989AD1B-6FDE-EB8B-3BE2-09CADF4F9105}"/>
          </ac:grpSpMkLst>
        </pc:grpChg>
        <pc:grpChg chg="add mod">
          <ac:chgData name="한 채빈" userId="98805702d66fc88f" providerId="LiveId" clId="{5C7C02F3-C261-422E-B33C-D734DAF2131D}" dt="2022-06-06T10:27:02.525" v="4902"/>
          <ac:grpSpMkLst>
            <pc:docMk/>
            <pc:sldMk cId="1925893048" sldId="361"/>
            <ac:grpSpMk id="81" creationId="{FC8096E5-A207-B79C-1D49-C2642AC7988E}"/>
          </ac:grpSpMkLst>
        </pc:grpChg>
        <pc:grpChg chg="add mod">
          <ac:chgData name="한 채빈" userId="98805702d66fc88f" providerId="LiveId" clId="{5C7C02F3-C261-422E-B33C-D734DAF2131D}" dt="2022-06-06T10:27:02.525" v="4902"/>
          <ac:grpSpMkLst>
            <pc:docMk/>
            <pc:sldMk cId="1925893048" sldId="361"/>
            <ac:grpSpMk id="83" creationId="{4BA5EC96-1B2B-66C5-A490-A3ED8BA1057A}"/>
          </ac:grpSpMkLst>
        </pc:grpChg>
        <pc:grpChg chg="add mod">
          <ac:chgData name="한 채빈" userId="98805702d66fc88f" providerId="LiveId" clId="{5C7C02F3-C261-422E-B33C-D734DAF2131D}" dt="2022-06-06T10:27:02.525" v="4902"/>
          <ac:grpSpMkLst>
            <pc:docMk/>
            <pc:sldMk cId="1925893048" sldId="361"/>
            <ac:grpSpMk id="86" creationId="{8DCDDF29-3B38-F7C0-1535-827D237A7CB6}"/>
          </ac:grpSpMkLst>
        </pc:grpChg>
        <pc:grpChg chg="add mod">
          <ac:chgData name="한 채빈" userId="98805702d66fc88f" providerId="LiveId" clId="{5C7C02F3-C261-422E-B33C-D734DAF2131D}" dt="2022-06-06T10:27:02.525" v="4902"/>
          <ac:grpSpMkLst>
            <pc:docMk/>
            <pc:sldMk cId="1925893048" sldId="361"/>
            <ac:grpSpMk id="93" creationId="{38015D94-603A-CBD1-690A-C21D24738957}"/>
          </ac:grpSpMkLst>
        </pc:grpChg>
        <pc:grpChg chg="add mod">
          <ac:chgData name="한 채빈" userId="98805702d66fc88f" providerId="LiveId" clId="{5C7C02F3-C261-422E-B33C-D734DAF2131D}" dt="2022-06-06T10:27:02.525" v="4902"/>
          <ac:grpSpMkLst>
            <pc:docMk/>
            <pc:sldMk cId="1925893048" sldId="361"/>
            <ac:grpSpMk id="104" creationId="{48955D55-BA96-C612-C226-0B85521E9173}"/>
          </ac:grpSpMkLst>
        </pc:grpChg>
        <pc:grpChg chg="add mod">
          <ac:chgData name="한 채빈" userId="98805702d66fc88f" providerId="LiveId" clId="{5C7C02F3-C261-422E-B33C-D734DAF2131D}" dt="2022-06-06T10:27:02.525" v="4902"/>
          <ac:grpSpMkLst>
            <pc:docMk/>
            <pc:sldMk cId="1925893048" sldId="361"/>
            <ac:grpSpMk id="108" creationId="{34D306D1-8C07-07DA-E83C-476FCCD7F5DB}"/>
          </ac:grpSpMkLst>
        </pc:grpChg>
        <pc:grpChg chg="add mod">
          <ac:chgData name="한 채빈" userId="98805702d66fc88f" providerId="LiveId" clId="{5C7C02F3-C261-422E-B33C-D734DAF2131D}" dt="2022-06-06T10:27:02.525" v="4902"/>
          <ac:grpSpMkLst>
            <pc:docMk/>
            <pc:sldMk cId="1925893048" sldId="361"/>
            <ac:grpSpMk id="114" creationId="{C334AFA1-72BC-2496-13D2-06484370B4F5}"/>
          </ac:grpSpMkLst>
        </pc:grpChg>
        <pc:grpChg chg="mod">
          <ac:chgData name="한 채빈" userId="98805702d66fc88f" providerId="LiveId" clId="{5C7C02F3-C261-422E-B33C-D734DAF2131D}" dt="2022-06-05T05:16:43.782" v="4659" actId="1076"/>
          <ac:grpSpMkLst>
            <pc:docMk/>
            <pc:sldMk cId="1925893048" sldId="361"/>
            <ac:grpSpMk id="100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42.970" v="4777" actId="478"/>
          <ac:grpSpMkLst>
            <pc:docMk/>
            <pc:sldMk cId="1925893048" sldId="361"/>
            <ac:grpSpMk id="102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42.970" v="4777" actId="478"/>
          <ac:grpSpMkLst>
            <pc:docMk/>
            <pc:sldMk cId="1925893048" sldId="361"/>
            <ac:grpSpMk id="1023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42.970" v="4777" actId="478"/>
          <ac:grpSpMkLst>
            <pc:docMk/>
            <pc:sldMk cId="1925893048" sldId="361"/>
            <ac:grpSpMk id="102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42.970" v="4777" actId="478"/>
          <ac:grpSpMkLst>
            <pc:docMk/>
            <pc:sldMk cId="1925893048" sldId="361"/>
            <ac:grpSpMk id="102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42.970" v="4777" actId="478"/>
          <ac:grpSpMkLst>
            <pc:docMk/>
            <pc:sldMk cId="1925893048" sldId="361"/>
            <ac:grpSpMk id="102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42.970" v="4777" actId="478"/>
          <ac:grpSpMkLst>
            <pc:docMk/>
            <pc:sldMk cId="1925893048" sldId="361"/>
            <ac:grpSpMk id="102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42.970" v="4777" actId="478"/>
          <ac:grpSpMkLst>
            <pc:docMk/>
            <pc:sldMk cId="1925893048" sldId="361"/>
            <ac:grpSpMk id="102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0:42.970" v="4777" actId="478"/>
          <ac:grpSpMkLst>
            <pc:docMk/>
            <pc:sldMk cId="1925893048" sldId="361"/>
            <ac:grpSpMk id="1029" creationId="{00000000-0000-0000-0000-000000000000}"/>
          </ac:grpSpMkLst>
        </pc:grpChg>
        <pc:picChg chg="mod">
          <ac:chgData name="한 채빈" userId="98805702d66fc88f" providerId="LiveId" clId="{5C7C02F3-C261-422E-B33C-D734DAF2131D}" dt="2022-06-05T05:11:50.220" v="4642" actId="1076"/>
          <ac:picMkLst>
            <pc:docMk/>
            <pc:sldMk cId="1925893048" sldId="361"/>
            <ac:picMk id="4" creationId="{A0DFC64F-5B57-FBC8-5C9C-70A628A0FCAC}"/>
          </ac:picMkLst>
        </pc:picChg>
        <pc:picChg chg="del mod">
          <ac:chgData name="한 채빈" userId="98805702d66fc88f" providerId="LiveId" clId="{5C7C02F3-C261-422E-B33C-D734DAF2131D}" dt="2022-06-04T15:49:25.680" v="3045" actId="478"/>
          <ac:picMkLst>
            <pc:docMk/>
            <pc:sldMk cId="1925893048" sldId="361"/>
            <ac:picMk id="26" creationId="{91A7CF68-CE16-7739-0988-98C7EACCBFE9}"/>
          </ac:picMkLst>
        </pc:picChg>
        <pc:picChg chg="mod">
          <ac:chgData name="한 채빈" userId="98805702d66fc88f" providerId="LiveId" clId="{5C7C02F3-C261-422E-B33C-D734DAF2131D}" dt="2022-06-06T10:20:43.293" v="4778"/>
          <ac:picMkLst>
            <pc:docMk/>
            <pc:sldMk cId="1925893048" sldId="361"/>
            <ac:picMk id="59" creationId="{EFFDC294-3FF3-EC5A-26DE-71F293E6D90A}"/>
          </ac:picMkLst>
        </pc:picChg>
        <pc:picChg chg="mod">
          <ac:chgData name="한 채빈" userId="98805702d66fc88f" providerId="LiveId" clId="{5C7C02F3-C261-422E-B33C-D734DAF2131D}" dt="2022-06-06T10:20:43.293" v="4778"/>
          <ac:picMkLst>
            <pc:docMk/>
            <pc:sldMk cId="1925893048" sldId="361"/>
            <ac:picMk id="61" creationId="{9670DF05-33E2-E424-10D0-FA74785983BB}"/>
          </ac:picMkLst>
        </pc:picChg>
        <pc:picChg chg="mod">
          <ac:chgData name="한 채빈" userId="98805702d66fc88f" providerId="LiveId" clId="{5C7C02F3-C261-422E-B33C-D734DAF2131D}" dt="2022-06-06T10:20:43.293" v="4778"/>
          <ac:picMkLst>
            <pc:docMk/>
            <pc:sldMk cId="1925893048" sldId="361"/>
            <ac:picMk id="63" creationId="{735DAD5A-DA20-8282-902F-B5FD8F007212}"/>
          </ac:picMkLst>
        </pc:picChg>
        <pc:picChg chg="del">
          <ac:chgData name="한 채빈" userId="98805702d66fc88f" providerId="LiveId" clId="{5C7C02F3-C261-422E-B33C-D734DAF2131D}" dt="2022-06-04T15:49:25.169" v="3043" actId="478"/>
          <ac:picMkLst>
            <pc:docMk/>
            <pc:sldMk cId="1925893048" sldId="361"/>
            <ac:picMk id="63" creationId="{F15A3C3A-B782-8A83-17EF-EE8A4ADD95DC}"/>
          </ac:picMkLst>
        </pc:picChg>
        <pc:picChg chg="mod">
          <ac:chgData name="한 채빈" userId="98805702d66fc88f" providerId="LiveId" clId="{5C7C02F3-C261-422E-B33C-D734DAF2131D}" dt="2022-06-06T10:20:43.293" v="4778"/>
          <ac:picMkLst>
            <pc:docMk/>
            <pc:sldMk cId="1925893048" sldId="361"/>
            <ac:picMk id="69" creationId="{942804B3-9460-2C4F-7C1E-E565C0C63963}"/>
          </ac:picMkLst>
        </pc:picChg>
        <pc:picChg chg="del">
          <ac:chgData name="한 채빈" userId="98805702d66fc88f" providerId="LiveId" clId="{5C7C02F3-C261-422E-B33C-D734DAF2131D}" dt="2022-06-04T15:49:25.980" v="3046" actId="478"/>
          <ac:picMkLst>
            <pc:docMk/>
            <pc:sldMk cId="1925893048" sldId="361"/>
            <ac:picMk id="70" creationId="{1C45C81D-172A-648B-CAA6-3D9B9AFD1711}"/>
          </ac:picMkLst>
        </pc:picChg>
        <pc:picChg chg="mod">
          <ac:chgData name="한 채빈" userId="98805702d66fc88f" providerId="LiveId" clId="{5C7C02F3-C261-422E-B33C-D734DAF2131D}" dt="2022-06-06T10:20:43.293" v="4778"/>
          <ac:picMkLst>
            <pc:docMk/>
            <pc:sldMk cId="1925893048" sldId="361"/>
            <ac:picMk id="72" creationId="{125C1747-AE73-71A3-43DC-548CA085E165}"/>
          </ac:picMkLst>
        </pc:picChg>
        <pc:picChg chg="mod">
          <ac:chgData name="한 채빈" userId="98805702d66fc88f" providerId="LiveId" clId="{5C7C02F3-C261-422E-B33C-D734DAF2131D}" dt="2022-06-06T10:20:43.293" v="4778"/>
          <ac:picMkLst>
            <pc:docMk/>
            <pc:sldMk cId="1925893048" sldId="361"/>
            <ac:picMk id="74" creationId="{2B493CF4-3E94-1678-CEC9-8ACFE160BBBD}"/>
          </ac:picMkLst>
        </pc:picChg>
        <pc:picChg chg="mod">
          <ac:chgData name="한 채빈" userId="98805702d66fc88f" providerId="LiveId" clId="{5C7C02F3-C261-422E-B33C-D734DAF2131D}" dt="2022-06-06T10:20:43.293" v="4778"/>
          <ac:picMkLst>
            <pc:docMk/>
            <pc:sldMk cId="1925893048" sldId="361"/>
            <ac:picMk id="80" creationId="{96C6D7BF-DCC8-9FA0-821E-13A4DAACAD00}"/>
          </ac:picMkLst>
        </pc:picChg>
        <pc:picChg chg="mod">
          <ac:chgData name="한 채빈" userId="98805702d66fc88f" providerId="LiveId" clId="{5C7C02F3-C261-422E-B33C-D734DAF2131D}" dt="2022-06-06T10:27:02.525" v="4902"/>
          <ac:picMkLst>
            <pc:docMk/>
            <pc:sldMk cId="1925893048" sldId="361"/>
            <ac:picMk id="82" creationId="{1C153F45-1B44-8F32-1D2E-E8913913355D}"/>
          </ac:picMkLst>
        </pc:picChg>
        <pc:picChg chg="mod">
          <ac:chgData name="한 채빈" userId="98805702d66fc88f" providerId="LiveId" clId="{5C7C02F3-C261-422E-B33C-D734DAF2131D}" dt="2022-06-06T10:27:02.525" v="4902"/>
          <ac:picMkLst>
            <pc:docMk/>
            <pc:sldMk cId="1925893048" sldId="361"/>
            <ac:picMk id="84" creationId="{C22EADAA-0ECC-3DCB-0631-B0E4977D4E52}"/>
          </ac:picMkLst>
        </pc:picChg>
        <pc:picChg chg="mod">
          <ac:chgData name="한 채빈" userId="98805702d66fc88f" providerId="LiveId" clId="{5C7C02F3-C261-422E-B33C-D734DAF2131D}" dt="2022-06-06T10:27:02.525" v="4902"/>
          <ac:picMkLst>
            <pc:docMk/>
            <pc:sldMk cId="1925893048" sldId="361"/>
            <ac:picMk id="87" creationId="{B09119F0-BAAE-D561-9F8E-3895B036EB59}"/>
          </ac:picMkLst>
        </pc:picChg>
        <pc:picChg chg="mod">
          <ac:chgData name="한 채빈" userId="98805702d66fc88f" providerId="LiveId" clId="{5C7C02F3-C261-422E-B33C-D734DAF2131D}" dt="2022-06-06T10:27:02.525" v="4902"/>
          <ac:picMkLst>
            <pc:docMk/>
            <pc:sldMk cId="1925893048" sldId="361"/>
            <ac:picMk id="95" creationId="{B78EE961-723F-C520-4242-1444FAA41B08}"/>
          </ac:picMkLst>
        </pc:picChg>
        <pc:picChg chg="mod">
          <ac:chgData name="한 채빈" userId="98805702d66fc88f" providerId="LiveId" clId="{5C7C02F3-C261-422E-B33C-D734DAF2131D}" dt="2022-06-06T10:27:02.525" v="4902"/>
          <ac:picMkLst>
            <pc:docMk/>
            <pc:sldMk cId="1925893048" sldId="361"/>
            <ac:picMk id="106" creationId="{E8659FDB-E23C-D24E-08C2-47474B09E88B}"/>
          </ac:picMkLst>
        </pc:picChg>
        <pc:picChg chg="mod">
          <ac:chgData name="한 채빈" userId="98805702d66fc88f" providerId="LiveId" clId="{5C7C02F3-C261-422E-B33C-D734DAF2131D}" dt="2022-06-06T10:27:02.525" v="4902"/>
          <ac:picMkLst>
            <pc:docMk/>
            <pc:sldMk cId="1925893048" sldId="361"/>
            <ac:picMk id="109" creationId="{7115C74D-338C-6436-F7E3-281C13C1EA21}"/>
          </ac:picMkLst>
        </pc:picChg>
        <pc:picChg chg="mod">
          <ac:chgData name="한 채빈" userId="98805702d66fc88f" providerId="LiveId" clId="{5C7C02F3-C261-422E-B33C-D734DAF2131D}" dt="2022-06-06T10:27:02.525" v="4902"/>
          <ac:picMkLst>
            <pc:docMk/>
            <pc:sldMk cId="1925893048" sldId="361"/>
            <ac:picMk id="115" creationId="{54EBE248-B771-C69C-74CB-54677AD4B0CB}"/>
          </ac:picMkLst>
        </pc:picChg>
        <pc:cxnChg chg="add mod">
          <ac:chgData name="한 채빈" userId="98805702d66fc88f" providerId="LiveId" clId="{5C7C02F3-C261-422E-B33C-D734DAF2131D}" dt="2022-06-05T05:12:05.029" v="4644" actId="13822"/>
          <ac:cxnSpMkLst>
            <pc:docMk/>
            <pc:sldMk cId="1925893048" sldId="361"/>
            <ac:cxnSpMk id="12" creationId="{B419B1D2-3FEB-8731-463C-4C5B2BA9E8D7}"/>
          </ac:cxnSpMkLst>
        </pc:cxnChg>
      </pc:sldChg>
      <pc:sldChg chg="modSp add mod">
        <pc:chgData name="한 채빈" userId="98805702d66fc88f" providerId="LiveId" clId="{5C7C02F3-C261-422E-B33C-D734DAF2131D}" dt="2022-06-04T16:02:00.367" v="3510"/>
        <pc:sldMkLst>
          <pc:docMk/>
          <pc:sldMk cId="4237696250" sldId="362"/>
        </pc:sldMkLst>
        <pc:spChg chg="mod">
          <ac:chgData name="한 채빈" userId="98805702d66fc88f" providerId="LiveId" clId="{5C7C02F3-C261-422E-B33C-D734DAF2131D}" dt="2022-06-04T16:01:56.418" v="3506" actId="14100"/>
          <ac:spMkLst>
            <pc:docMk/>
            <pc:sldMk cId="4237696250" sldId="362"/>
            <ac:spMk id="9" creationId="{00000000-0000-0000-0000-000000000000}"/>
          </ac:spMkLst>
        </pc:spChg>
        <pc:spChg chg="mod">
          <ac:chgData name="한 채빈" userId="98805702d66fc88f" providerId="LiveId" clId="{5C7C02F3-C261-422E-B33C-D734DAF2131D}" dt="2022-06-04T16:02:00.367" v="3510"/>
          <ac:spMkLst>
            <pc:docMk/>
            <pc:sldMk cId="4237696250" sldId="362"/>
            <ac:spMk id="10" creationId="{00000000-0000-0000-0000-000000000000}"/>
          </ac:spMkLst>
        </pc:spChg>
        <pc:grpChg chg="mod">
          <ac:chgData name="한 채빈" userId="98805702d66fc88f" providerId="LiveId" clId="{5C7C02F3-C261-422E-B33C-D734DAF2131D}" dt="2022-06-04T16:01:46.615" v="3503" actId="1076"/>
          <ac:grpSpMkLst>
            <pc:docMk/>
            <pc:sldMk cId="4237696250" sldId="362"/>
            <ac:grpSpMk id="1001" creationId="{00000000-0000-0000-0000-000000000000}"/>
          </ac:grpSpMkLst>
        </pc:grpChg>
        <pc:picChg chg="mod">
          <ac:chgData name="한 채빈" userId="98805702d66fc88f" providerId="LiveId" clId="{5C7C02F3-C261-422E-B33C-D734DAF2131D}" dt="2022-06-04T16:01:52.715" v="3504" actId="1076"/>
          <ac:picMkLst>
            <pc:docMk/>
            <pc:sldMk cId="4237696250" sldId="362"/>
            <ac:picMk id="4" creationId="{8C717110-E160-9EC9-B947-89DAEEDA6B61}"/>
          </ac:picMkLst>
        </pc:picChg>
      </pc:sldChg>
      <pc:sldChg chg="addSp delSp modSp mod setBg">
        <pc:chgData name="한 채빈" userId="98805702d66fc88f" providerId="LiveId" clId="{5C7C02F3-C261-422E-B33C-D734DAF2131D}" dt="2022-06-06T10:22:24.763" v="4807" actId="1076"/>
        <pc:sldMkLst>
          <pc:docMk/>
          <pc:sldMk cId="2733276258" sldId="363"/>
        </pc:sldMkLst>
        <pc:spChg chg="del">
          <ac:chgData name="한 채빈" userId="98805702d66fc88f" providerId="LiveId" clId="{5C7C02F3-C261-422E-B33C-D734DAF2131D}" dt="2022-06-06T10:21:42.074" v="4799" actId="478"/>
          <ac:spMkLst>
            <pc:docMk/>
            <pc:sldMk cId="2733276258" sldId="363"/>
            <ac:spMk id="73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42.074" v="4799" actId="478"/>
          <ac:spMkLst>
            <pc:docMk/>
            <pc:sldMk cId="2733276258" sldId="363"/>
            <ac:spMk id="74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42.074" v="4799" actId="478"/>
          <ac:spMkLst>
            <pc:docMk/>
            <pc:sldMk cId="2733276258" sldId="363"/>
            <ac:spMk id="75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42.074" v="4799" actId="478"/>
          <ac:spMkLst>
            <pc:docMk/>
            <pc:sldMk cId="2733276258" sldId="363"/>
            <ac:spMk id="76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42.074" v="4799" actId="478"/>
          <ac:spMkLst>
            <pc:docMk/>
            <pc:sldMk cId="2733276258" sldId="363"/>
            <ac:spMk id="77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42.074" v="4799" actId="478"/>
          <ac:spMkLst>
            <pc:docMk/>
            <pc:sldMk cId="2733276258" sldId="363"/>
            <ac:spMk id="78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42.074" v="4799" actId="478"/>
          <ac:spMkLst>
            <pc:docMk/>
            <pc:sldMk cId="2733276258" sldId="363"/>
            <ac:spMk id="79" creationId="{00000000-0000-0000-0000-000000000000}"/>
          </ac:spMkLst>
        </pc:spChg>
        <pc:spChg chg="mod">
          <ac:chgData name="한 채빈" userId="98805702d66fc88f" providerId="LiveId" clId="{5C7C02F3-C261-422E-B33C-D734DAF2131D}" dt="2022-06-05T05:09:16.593" v="4578"/>
          <ac:spMkLst>
            <pc:docMk/>
            <pc:sldMk cId="2733276258" sldId="363"/>
            <ac:spMk id="92" creationId="{00000000-0000-0000-0000-000000000000}"/>
          </ac:spMkLst>
        </pc:spChg>
        <pc:spChg chg="mod">
          <ac:chgData name="한 채빈" userId="98805702d66fc88f" providerId="LiveId" clId="{5C7C02F3-C261-422E-B33C-D734DAF2131D}" dt="2022-06-05T05:09:31.162" v="4581" actId="1076"/>
          <ac:spMkLst>
            <pc:docMk/>
            <pc:sldMk cId="2733276258" sldId="363"/>
            <ac:spMk id="93" creationId="{00000000-0000-0000-0000-000000000000}"/>
          </ac:spMkLst>
        </pc:spChg>
        <pc:spChg chg="mod">
          <ac:chgData name="한 채빈" userId="98805702d66fc88f" providerId="LiveId" clId="{5C7C02F3-C261-422E-B33C-D734DAF2131D}" dt="2022-06-05T05:06:38.084" v="4538" actId="1076"/>
          <ac:spMkLst>
            <pc:docMk/>
            <pc:sldMk cId="2733276258" sldId="363"/>
            <ac:spMk id="97" creationId="{00000000-0000-0000-0000-000000000000}"/>
          </ac:spMkLst>
        </pc:spChg>
        <pc:spChg chg="mod">
          <ac:chgData name="한 채빈" userId="98805702d66fc88f" providerId="LiveId" clId="{5C7C02F3-C261-422E-B33C-D734DAF2131D}" dt="2022-06-05T05:06:20.752" v="4537" actId="207"/>
          <ac:spMkLst>
            <pc:docMk/>
            <pc:sldMk cId="2733276258" sldId="363"/>
            <ac:spMk id="98" creationId="{00000000-0000-0000-0000-000000000000}"/>
          </ac:spMkLst>
        </pc:spChg>
        <pc:spChg chg="mod">
          <ac:chgData name="한 채빈" userId="98805702d66fc88f" providerId="LiveId" clId="{5C7C02F3-C261-422E-B33C-D734DAF2131D}" dt="2022-06-05T05:06:57.768" v="4543" actId="404"/>
          <ac:spMkLst>
            <pc:docMk/>
            <pc:sldMk cId="2733276258" sldId="363"/>
            <ac:spMk id="112" creationId="{00000000-0000-0000-0000-000000000000}"/>
          </ac:spMkLst>
        </pc:spChg>
        <pc:spChg chg="mod">
          <ac:chgData name="한 채빈" userId="98805702d66fc88f" providerId="LiveId" clId="{5C7C02F3-C261-422E-B33C-D734DAF2131D}" dt="2022-06-05T05:07:35.961" v="4551" actId="207"/>
          <ac:spMkLst>
            <pc:docMk/>
            <pc:sldMk cId="2733276258" sldId="363"/>
            <ac:spMk id="123" creationId="{00000000-0000-0000-0000-000000000000}"/>
          </ac:spMkLst>
        </pc:spChg>
        <pc:spChg chg="mod">
          <ac:chgData name="한 채빈" userId="98805702d66fc88f" providerId="LiveId" clId="{5C7C02F3-C261-422E-B33C-D734DAF2131D}" dt="2022-06-05T05:07:33.036" v="4550" actId="1076"/>
          <ac:spMkLst>
            <pc:docMk/>
            <pc:sldMk cId="2733276258" sldId="363"/>
            <ac:spMk id="134" creationId="{00000000-0000-0000-0000-000000000000}"/>
          </ac:spMkLst>
        </pc:spChg>
        <pc:spChg chg="mod">
          <ac:chgData name="한 채빈" userId="98805702d66fc88f" providerId="LiveId" clId="{5C7C02F3-C261-422E-B33C-D734DAF2131D}" dt="2022-06-05T05:06:44.412" v="4540" actId="1076"/>
          <ac:spMkLst>
            <pc:docMk/>
            <pc:sldMk cId="2733276258" sldId="363"/>
            <ac:spMk id="141" creationId="{884D43A2-A4DE-09B1-7F76-80977A7C4E24}"/>
          </ac:spMkLst>
        </pc:spChg>
        <pc:spChg chg="mod">
          <ac:chgData name="한 채빈" userId="98805702d66fc88f" providerId="LiveId" clId="{5C7C02F3-C261-422E-B33C-D734DAF2131D}" dt="2022-06-05T05:07:19.891" v="4547" actId="1076"/>
          <ac:spMkLst>
            <pc:docMk/>
            <pc:sldMk cId="2733276258" sldId="363"/>
            <ac:spMk id="143" creationId="{15BAD065-99DC-980C-D8B8-EA8DFBA9C0F5}"/>
          </ac:spMkLst>
        </pc:spChg>
        <pc:spChg chg="add mod">
          <ac:chgData name="한 채빈" userId="98805702d66fc88f" providerId="LiveId" clId="{5C7C02F3-C261-422E-B33C-D734DAF2131D}" dt="2022-06-06T10:21:42.268" v="4800"/>
          <ac:spMkLst>
            <pc:docMk/>
            <pc:sldMk cId="2733276258" sldId="363"/>
            <ac:spMk id="144" creationId="{498A90D4-4E55-0033-5453-189837B08E77}"/>
          </ac:spMkLst>
        </pc:spChg>
        <pc:spChg chg="mod">
          <ac:chgData name="한 채빈" userId="98805702d66fc88f" providerId="LiveId" clId="{5C7C02F3-C261-422E-B33C-D734DAF2131D}" dt="2022-06-05T05:07:53.639" v="4556" actId="1076"/>
          <ac:spMkLst>
            <pc:docMk/>
            <pc:sldMk cId="2733276258" sldId="363"/>
            <ac:spMk id="145" creationId="{00000000-0000-0000-0000-000000000000}"/>
          </ac:spMkLst>
        </pc:spChg>
        <pc:spChg chg="mod">
          <ac:chgData name="한 채빈" userId="98805702d66fc88f" providerId="LiveId" clId="{5C7C02F3-C261-422E-B33C-D734DAF2131D}" dt="2022-06-05T05:09:04.191" v="4576" actId="1076"/>
          <ac:spMkLst>
            <pc:docMk/>
            <pc:sldMk cId="2733276258" sldId="363"/>
            <ac:spMk id="146" creationId="{9CE3EFEC-778C-66F0-6077-55FEEEA6E21D}"/>
          </ac:spMkLst>
        </pc:spChg>
        <pc:spChg chg="mod">
          <ac:chgData name="한 채빈" userId="98805702d66fc88f" providerId="LiveId" clId="{5C7C02F3-C261-422E-B33C-D734DAF2131D}" dt="2022-06-05T05:09:00.799" v="4575" actId="1076"/>
          <ac:spMkLst>
            <pc:docMk/>
            <pc:sldMk cId="2733276258" sldId="363"/>
            <ac:spMk id="147" creationId="{EF9F15DF-D8AB-2CEA-AA9D-075A784F2482}"/>
          </ac:spMkLst>
        </pc:spChg>
        <pc:spChg chg="add mod ord">
          <ac:chgData name="한 채빈" userId="98805702d66fc88f" providerId="LiveId" clId="{5C7C02F3-C261-422E-B33C-D734DAF2131D}" dt="2022-06-06T10:22:24.763" v="4807" actId="1076"/>
          <ac:spMkLst>
            <pc:docMk/>
            <pc:sldMk cId="2733276258" sldId="363"/>
            <ac:spMk id="148" creationId="{1D6656F1-84E3-6E5B-8960-D231542EAEA4}"/>
          </ac:spMkLst>
        </pc:spChg>
        <pc:spChg chg="add mod">
          <ac:chgData name="한 채빈" userId="98805702d66fc88f" providerId="LiveId" clId="{5C7C02F3-C261-422E-B33C-D734DAF2131D}" dt="2022-06-06T10:21:42.268" v="4800"/>
          <ac:spMkLst>
            <pc:docMk/>
            <pc:sldMk cId="2733276258" sldId="363"/>
            <ac:spMk id="152" creationId="{547A48F5-C893-14D8-5A8F-C4A7D8AC7A3A}"/>
          </ac:spMkLst>
        </pc:spChg>
        <pc:spChg chg="add mod">
          <ac:chgData name="한 채빈" userId="98805702d66fc88f" providerId="LiveId" clId="{5C7C02F3-C261-422E-B33C-D734DAF2131D}" dt="2022-06-06T10:21:42.268" v="4800"/>
          <ac:spMkLst>
            <pc:docMk/>
            <pc:sldMk cId="2733276258" sldId="363"/>
            <ac:spMk id="160" creationId="{B301D2CE-8C4B-9FE5-B6E8-180B4C91E272}"/>
          </ac:spMkLst>
        </pc:spChg>
        <pc:spChg chg="add mod">
          <ac:chgData name="한 채빈" userId="98805702d66fc88f" providerId="LiveId" clId="{5C7C02F3-C261-422E-B33C-D734DAF2131D}" dt="2022-06-06T10:21:42.268" v="4800"/>
          <ac:spMkLst>
            <pc:docMk/>
            <pc:sldMk cId="2733276258" sldId="363"/>
            <ac:spMk id="161" creationId="{75FE3401-DDEC-6DA2-A595-F4E18845A949}"/>
          </ac:spMkLst>
        </pc:spChg>
        <pc:spChg chg="add mod">
          <ac:chgData name="한 채빈" userId="98805702d66fc88f" providerId="LiveId" clId="{5C7C02F3-C261-422E-B33C-D734DAF2131D}" dt="2022-06-06T10:21:42.268" v="4800"/>
          <ac:spMkLst>
            <pc:docMk/>
            <pc:sldMk cId="2733276258" sldId="363"/>
            <ac:spMk id="167" creationId="{4E02B977-708A-540B-4756-4288E600E861}"/>
          </ac:spMkLst>
        </pc:spChg>
        <pc:grpChg chg="add mod ord">
          <ac:chgData name="한 채빈" userId="98805702d66fc88f" providerId="LiveId" clId="{5C7C02F3-C261-422E-B33C-D734DAF2131D}" dt="2022-06-06T10:22:24.763" v="4807" actId="1076"/>
          <ac:grpSpMkLst>
            <pc:docMk/>
            <pc:sldMk cId="2733276258" sldId="363"/>
            <ac:grpSpMk id="122" creationId="{4DA2C360-8D6E-FE95-A631-C4315C6A8327}"/>
          </ac:grpSpMkLst>
        </pc:grpChg>
        <pc:grpChg chg="add mod">
          <ac:chgData name="한 채빈" userId="98805702d66fc88f" providerId="LiveId" clId="{5C7C02F3-C261-422E-B33C-D734DAF2131D}" dt="2022-06-06T10:22:19.336" v="4806" actId="1076"/>
          <ac:grpSpMkLst>
            <pc:docMk/>
            <pc:sldMk cId="2733276258" sldId="363"/>
            <ac:grpSpMk id="133" creationId="{C9075287-62C1-F975-FE05-DDBC11A2EB34}"/>
          </ac:grpSpMkLst>
        </pc:grpChg>
        <pc:grpChg chg="add mod">
          <ac:chgData name="한 채빈" userId="98805702d66fc88f" providerId="LiveId" clId="{5C7C02F3-C261-422E-B33C-D734DAF2131D}" dt="2022-06-06T10:21:42.268" v="4800"/>
          <ac:grpSpMkLst>
            <pc:docMk/>
            <pc:sldMk cId="2733276258" sldId="363"/>
            <ac:grpSpMk id="149" creationId="{D25A4981-D83E-85F0-2F44-F5C2E57D970C}"/>
          </ac:grpSpMkLst>
        </pc:grpChg>
        <pc:grpChg chg="add mod">
          <ac:chgData name="한 채빈" userId="98805702d66fc88f" providerId="LiveId" clId="{5C7C02F3-C261-422E-B33C-D734DAF2131D}" dt="2022-06-06T10:21:42.268" v="4800"/>
          <ac:grpSpMkLst>
            <pc:docMk/>
            <pc:sldMk cId="2733276258" sldId="363"/>
            <ac:grpSpMk id="154" creationId="{D8CDE42D-5FB7-7EB9-CA60-32C6BD417ECE}"/>
          </ac:grpSpMkLst>
        </pc:grpChg>
        <pc:grpChg chg="add mod">
          <ac:chgData name="한 채빈" userId="98805702d66fc88f" providerId="LiveId" clId="{5C7C02F3-C261-422E-B33C-D734DAF2131D}" dt="2022-06-06T10:21:42.268" v="4800"/>
          <ac:grpSpMkLst>
            <pc:docMk/>
            <pc:sldMk cId="2733276258" sldId="363"/>
            <ac:grpSpMk id="157" creationId="{C0DACFDE-0F1D-3E6F-941A-53C621E78EF3}"/>
          </ac:grpSpMkLst>
        </pc:grpChg>
        <pc:grpChg chg="add mod">
          <ac:chgData name="한 채빈" userId="98805702d66fc88f" providerId="LiveId" clId="{5C7C02F3-C261-422E-B33C-D734DAF2131D}" dt="2022-06-06T10:21:42.268" v="4800"/>
          <ac:grpSpMkLst>
            <pc:docMk/>
            <pc:sldMk cId="2733276258" sldId="363"/>
            <ac:grpSpMk id="163" creationId="{33A054F3-4EDD-5485-FB0A-4B7B39271874}"/>
          </ac:grpSpMkLst>
        </pc:grpChg>
        <pc:grpChg chg="add mod">
          <ac:chgData name="한 채빈" userId="98805702d66fc88f" providerId="LiveId" clId="{5C7C02F3-C261-422E-B33C-D734DAF2131D}" dt="2022-06-06T10:21:42.268" v="4800"/>
          <ac:grpSpMkLst>
            <pc:docMk/>
            <pc:sldMk cId="2733276258" sldId="363"/>
            <ac:grpSpMk id="165" creationId="{CA1DF245-2636-07B4-7829-E06D9642FBE6}"/>
          </ac:grpSpMkLst>
        </pc:grpChg>
        <pc:grpChg chg="mod">
          <ac:chgData name="한 채빈" userId="98805702d66fc88f" providerId="LiveId" clId="{5C7C02F3-C261-422E-B33C-D734DAF2131D}" dt="2022-06-06T10:22:02.507" v="4802" actId="1076"/>
          <ac:grpSpMkLst>
            <pc:docMk/>
            <pc:sldMk cId="2733276258" sldId="363"/>
            <ac:grpSpMk id="1019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42.074" v="4799" actId="478"/>
          <ac:grpSpMkLst>
            <pc:docMk/>
            <pc:sldMk cId="2733276258" sldId="363"/>
            <ac:grpSpMk id="1021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42.074" v="4799" actId="478"/>
          <ac:grpSpMkLst>
            <pc:docMk/>
            <pc:sldMk cId="2733276258" sldId="363"/>
            <ac:grpSpMk id="102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42.074" v="4799" actId="478"/>
          <ac:grpSpMkLst>
            <pc:docMk/>
            <pc:sldMk cId="2733276258" sldId="363"/>
            <ac:grpSpMk id="1023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42.074" v="4799" actId="478"/>
          <ac:grpSpMkLst>
            <pc:docMk/>
            <pc:sldMk cId="2733276258" sldId="363"/>
            <ac:grpSpMk id="102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42.074" v="4799" actId="478"/>
          <ac:grpSpMkLst>
            <pc:docMk/>
            <pc:sldMk cId="2733276258" sldId="363"/>
            <ac:grpSpMk id="102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42.074" v="4799" actId="478"/>
          <ac:grpSpMkLst>
            <pc:docMk/>
            <pc:sldMk cId="2733276258" sldId="363"/>
            <ac:grpSpMk id="102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42.074" v="4799" actId="478"/>
          <ac:grpSpMkLst>
            <pc:docMk/>
            <pc:sldMk cId="2733276258" sldId="363"/>
            <ac:grpSpMk id="102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42.074" v="4799" actId="478"/>
          <ac:grpSpMkLst>
            <pc:docMk/>
            <pc:sldMk cId="2733276258" sldId="363"/>
            <ac:grpSpMk id="1028" creationId="{00000000-0000-0000-0000-000000000000}"/>
          </ac:grpSpMkLst>
        </pc:grpChg>
        <pc:grpChg chg="mod">
          <ac:chgData name="한 채빈" userId="98805702d66fc88f" providerId="LiveId" clId="{5C7C02F3-C261-422E-B33C-D734DAF2131D}" dt="2022-06-05T05:06:40.469" v="4539" actId="1076"/>
          <ac:grpSpMkLst>
            <pc:docMk/>
            <pc:sldMk cId="2733276258" sldId="363"/>
            <ac:grpSpMk id="1030" creationId="{00000000-0000-0000-0000-000000000000}"/>
          </ac:grpSpMkLst>
        </pc:grpChg>
        <pc:grpChg chg="mod">
          <ac:chgData name="한 채빈" userId="98805702d66fc88f" providerId="LiveId" clId="{5C7C02F3-C261-422E-B33C-D734DAF2131D}" dt="2022-06-05T05:08:08.787" v="4559" actId="14100"/>
          <ac:grpSpMkLst>
            <pc:docMk/>
            <pc:sldMk cId="2733276258" sldId="363"/>
            <ac:grpSpMk id="1039" creationId="{00000000-0000-0000-0000-000000000000}"/>
          </ac:grpSpMkLst>
        </pc:grpChg>
        <pc:grpChg chg="mod">
          <ac:chgData name="한 채빈" userId="98805702d66fc88f" providerId="LiveId" clId="{5C7C02F3-C261-422E-B33C-D734DAF2131D}" dt="2022-06-05T05:08:27.352" v="4565" actId="14100"/>
          <ac:grpSpMkLst>
            <pc:docMk/>
            <pc:sldMk cId="2733276258" sldId="363"/>
            <ac:grpSpMk id="1042" creationId="{00000000-0000-0000-0000-000000000000}"/>
          </ac:grpSpMkLst>
        </pc:grpChg>
        <pc:grpChg chg="mod">
          <ac:chgData name="한 채빈" userId="98805702d66fc88f" providerId="LiveId" clId="{5C7C02F3-C261-422E-B33C-D734DAF2131D}" dt="2022-06-05T05:08:42.845" v="4568" actId="1076"/>
          <ac:grpSpMkLst>
            <pc:docMk/>
            <pc:sldMk cId="2733276258" sldId="363"/>
            <ac:grpSpMk id="1047" creationId="{00000000-0000-0000-0000-000000000000}"/>
          </ac:grpSpMkLst>
        </pc:grpChg>
        <pc:grpChg chg="mod">
          <ac:chgData name="한 채빈" userId="98805702d66fc88f" providerId="LiveId" clId="{5C7C02F3-C261-422E-B33C-D734DAF2131D}" dt="2022-06-05T05:08:40.768" v="4567" actId="1076"/>
          <ac:grpSpMkLst>
            <pc:docMk/>
            <pc:sldMk cId="2733276258" sldId="363"/>
            <ac:grpSpMk id="1048" creationId="{00000000-0000-0000-0000-000000000000}"/>
          </ac:grpSpMkLst>
        </pc:grpChg>
        <pc:picChg chg="mod">
          <ac:chgData name="한 채빈" userId="98805702d66fc88f" providerId="LiveId" clId="{5C7C02F3-C261-422E-B33C-D734DAF2131D}" dt="2022-06-05T05:04:04.793" v="4504"/>
          <ac:picMkLst>
            <pc:docMk/>
            <pc:sldMk cId="2733276258" sldId="363"/>
            <ac:picMk id="19" creationId="{00000000-0000-0000-0000-000000000000}"/>
          </ac:picMkLst>
        </pc:picChg>
        <pc:picChg chg="mod">
          <ac:chgData name="한 채빈" userId="98805702d66fc88f" providerId="LiveId" clId="{5C7C02F3-C261-422E-B33C-D734DAF2131D}" dt="2022-06-05T05:04:47.735" v="4508"/>
          <ac:picMkLst>
            <pc:docMk/>
            <pc:sldMk cId="2733276258" sldId="363"/>
            <ac:picMk id="22" creationId="{00000000-0000-0000-0000-000000000000}"/>
          </ac:picMkLst>
        </pc:picChg>
        <pc:picChg chg="mod">
          <ac:chgData name="한 채빈" userId="98805702d66fc88f" providerId="LiveId" clId="{5C7C02F3-C261-422E-B33C-D734DAF2131D}" dt="2022-06-05T05:04:04.793" v="4504"/>
          <ac:picMkLst>
            <pc:docMk/>
            <pc:sldMk cId="2733276258" sldId="363"/>
            <ac:picMk id="25" creationId="{00000000-0000-0000-0000-000000000000}"/>
          </ac:picMkLst>
        </pc:picChg>
        <pc:picChg chg="mod">
          <ac:chgData name="한 채빈" userId="98805702d66fc88f" providerId="LiveId" clId="{5C7C02F3-C261-422E-B33C-D734DAF2131D}" dt="2022-06-05T05:04:04.793" v="4504"/>
          <ac:picMkLst>
            <pc:docMk/>
            <pc:sldMk cId="2733276258" sldId="363"/>
            <ac:picMk id="28" creationId="{00000000-0000-0000-0000-000000000000}"/>
          </ac:picMkLst>
        </pc:picChg>
        <pc:picChg chg="mod">
          <ac:chgData name="한 채빈" userId="98805702d66fc88f" providerId="LiveId" clId="{5C7C02F3-C261-422E-B33C-D734DAF2131D}" dt="2022-06-05T05:04:12.992" v="4505"/>
          <ac:picMkLst>
            <pc:docMk/>
            <pc:sldMk cId="2733276258" sldId="363"/>
            <ac:picMk id="31" creationId="{00000000-0000-0000-0000-000000000000}"/>
          </ac:picMkLst>
        </pc:picChg>
        <pc:picChg chg="mod">
          <ac:chgData name="한 채빈" userId="98805702d66fc88f" providerId="LiveId" clId="{5C7C02F3-C261-422E-B33C-D734DAF2131D}" dt="2022-06-05T05:05:00.103" v="4510"/>
          <ac:picMkLst>
            <pc:docMk/>
            <pc:sldMk cId="2733276258" sldId="363"/>
            <ac:picMk id="104" creationId="{00000000-0000-0000-0000-000000000000}"/>
          </ac:picMkLst>
        </pc:picChg>
        <pc:picChg chg="mod">
          <ac:chgData name="한 채빈" userId="98805702d66fc88f" providerId="LiveId" clId="{5C7C02F3-C261-422E-B33C-D734DAF2131D}" dt="2022-06-05T05:05:04.952" v="4511"/>
          <ac:picMkLst>
            <pc:docMk/>
            <pc:sldMk cId="2733276258" sldId="363"/>
            <ac:picMk id="121" creationId="{17595C58-14C2-799C-65B5-27306155B9AC}"/>
          </ac:picMkLst>
        </pc:picChg>
        <pc:picChg chg="mod">
          <ac:chgData name="한 채빈" userId="98805702d66fc88f" providerId="LiveId" clId="{5C7C02F3-C261-422E-B33C-D734DAF2131D}" dt="2022-06-06T10:21:42.268" v="4800"/>
          <ac:picMkLst>
            <pc:docMk/>
            <pc:sldMk cId="2733276258" sldId="363"/>
            <ac:picMk id="126" creationId="{4CB5B4A6-15CF-FD71-E79A-82CE418B5EDC}"/>
          </ac:picMkLst>
        </pc:picChg>
        <pc:picChg chg="mod">
          <ac:chgData name="한 채빈" userId="98805702d66fc88f" providerId="LiveId" clId="{5C7C02F3-C261-422E-B33C-D734DAF2131D}" dt="2022-06-05T05:05:13.149" v="4512"/>
          <ac:picMkLst>
            <pc:docMk/>
            <pc:sldMk cId="2733276258" sldId="363"/>
            <ac:picMk id="130" creationId="{F9078F43-5F48-9679-631A-E6AC28C93661}"/>
          </ac:picMkLst>
        </pc:picChg>
        <pc:picChg chg="mod">
          <ac:chgData name="한 채빈" userId="98805702d66fc88f" providerId="LiveId" clId="{5C7C02F3-C261-422E-B33C-D734DAF2131D}" dt="2022-06-06T10:21:42.268" v="4800"/>
          <ac:picMkLst>
            <pc:docMk/>
            <pc:sldMk cId="2733276258" sldId="363"/>
            <ac:picMk id="137" creationId="{30E81037-37D2-B73C-28D8-F9364E41D5FD}"/>
          </ac:picMkLst>
        </pc:picChg>
        <pc:picChg chg="mod">
          <ac:chgData name="한 채빈" userId="98805702d66fc88f" providerId="LiveId" clId="{5C7C02F3-C261-422E-B33C-D734DAF2131D}" dt="2022-06-06T10:21:42.268" v="4800"/>
          <ac:picMkLst>
            <pc:docMk/>
            <pc:sldMk cId="2733276258" sldId="363"/>
            <ac:picMk id="151" creationId="{5E85073E-0FE5-C489-B715-C4A9CDC939C9}"/>
          </ac:picMkLst>
        </pc:picChg>
        <pc:picChg chg="mod">
          <ac:chgData name="한 채빈" userId="98805702d66fc88f" providerId="LiveId" clId="{5C7C02F3-C261-422E-B33C-D734DAF2131D}" dt="2022-06-06T10:21:42.268" v="4800"/>
          <ac:picMkLst>
            <pc:docMk/>
            <pc:sldMk cId="2733276258" sldId="363"/>
            <ac:picMk id="155" creationId="{BA1A2142-C708-07B1-D35C-73D017CCE1C0}"/>
          </ac:picMkLst>
        </pc:picChg>
        <pc:picChg chg="mod">
          <ac:chgData name="한 채빈" userId="98805702d66fc88f" providerId="LiveId" clId="{5C7C02F3-C261-422E-B33C-D734DAF2131D}" dt="2022-06-06T10:21:42.268" v="4800"/>
          <ac:picMkLst>
            <pc:docMk/>
            <pc:sldMk cId="2733276258" sldId="363"/>
            <ac:picMk id="158" creationId="{39FE5B21-9378-B5FE-18DB-4BB026A809B3}"/>
          </ac:picMkLst>
        </pc:picChg>
        <pc:picChg chg="mod">
          <ac:chgData name="한 채빈" userId="98805702d66fc88f" providerId="LiveId" clId="{5C7C02F3-C261-422E-B33C-D734DAF2131D}" dt="2022-06-06T10:21:42.268" v="4800"/>
          <ac:picMkLst>
            <pc:docMk/>
            <pc:sldMk cId="2733276258" sldId="363"/>
            <ac:picMk id="164" creationId="{1F32565F-61CF-14EF-AEAA-ED23482BD53F}"/>
          </ac:picMkLst>
        </pc:picChg>
        <pc:picChg chg="mod">
          <ac:chgData name="한 채빈" userId="98805702d66fc88f" providerId="LiveId" clId="{5C7C02F3-C261-422E-B33C-D734DAF2131D}" dt="2022-06-06T10:21:42.268" v="4800"/>
          <ac:picMkLst>
            <pc:docMk/>
            <pc:sldMk cId="2733276258" sldId="363"/>
            <ac:picMk id="166" creationId="{65CEE197-6039-4638-0DD7-AC5C9992F8B3}"/>
          </ac:picMkLst>
        </pc:picChg>
      </pc:sldChg>
      <pc:sldChg chg="addSp delSp modSp mod setBg">
        <pc:chgData name="한 채빈" userId="98805702d66fc88f" providerId="LiveId" clId="{5C7C02F3-C261-422E-B33C-D734DAF2131D}" dt="2022-06-06T10:21:24.203" v="4794" actId="1076"/>
        <pc:sldMkLst>
          <pc:docMk/>
          <pc:sldMk cId="468933250" sldId="364"/>
        </pc:sldMkLst>
        <pc:spChg chg="mod">
          <ac:chgData name="한 채빈" userId="98805702d66fc88f" providerId="LiveId" clId="{5C7C02F3-C261-422E-B33C-D734DAF2131D}" dt="2022-06-05T04:43:37.219" v="4111" actId="12"/>
          <ac:spMkLst>
            <pc:docMk/>
            <pc:sldMk cId="468933250" sldId="364"/>
            <ac:spMk id="5" creationId="{00000000-0000-0000-0000-000000000000}"/>
          </ac:spMkLst>
        </pc:spChg>
        <pc:spChg chg="mod">
          <ac:chgData name="한 채빈" userId="98805702d66fc88f" providerId="LiveId" clId="{5C7C02F3-C261-422E-B33C-D734DAF2131D}" dt="2022-06-05T04:40:38.732" v="4055" actId="207"/>
          <ac:spMkLst>
            <pc:docMk/>
            <pc:sldMk cId="468933250" sldId="364"/>
            <ac:spMk id="15" creationId="{00000000-0000-0000-0000-000000000000}"/>
          </ac:spMkLst>
        </pc:spChg>
        <pc:spChg chg="mod">
          <ac:chgData name="한 채빈" userId="98805702d66fc88f" providerId="LiveId" clId="{5C7C02F3-C261-422E-B33C-D734DAF2131D}" dt="2022-06-05T04:43:28.215" v="4110" actId="12"/>
          <ac:spMkLst>
            <pc:docMk/>
            <pc:sldMk cId="468933250" sldId="364"/>
            <ac:spMk id="40" creationId="{00000000-0000-0000-0000-000000000000}"/>
          </ac:spMkLst>
        </pc:spChg>
        <pc:spChg chg="mod">
          <ac:chgData name="한 채빈" userId="98805702d66fc88f" providerId="LiveId" clId="{5C7C02F3-C261-422E-B33C-D734DAF2131D}" dt="2022-06-05T04:51:09.354" v="4181" actId="20577"/>
          <ac:spMkLst>
            <pc:docMk/>
            <pc:sldMk cId="468933250" sldId="364"/>
            <ac:spMk id="53" creationId="{00000000-0000-0000-0000-000000000000}"/>
          </ac:spMkLst>
        </pc:spChg>
        <pc:spChg chg="add mod">
          <ac:chgData name="한 채빈" userId="98805702d66fc88f" providerId="LiveId" clId="{5C7C02F3-C261-422E-B33C-D734DAF2131D}" dt="2022-06-06T10:21:11.554" v="4791"/>
          <ac:spMkLst>
            <pc:docMk/>
            <pc:sldMk cId="468933250" sldId="364"/>
            <ac:spMk id="57" creationId="{A4A98860-5DB3-0C88-583B-44061610A5C2}"/>
          </ac:spMkLst>
        </pc:spChg>
        <pc:spChg chg="add mod ord">
          <ac:chgData name="한 채빈" userId="98805702d66fc88f" providerId="LiveId" clId="{5C7C02F3-C261-422E-B33C-D734DAF2131D}" dt="2022-06-06T10:21:15.521" v="4792" actId="166"/>
          <ac:spMkLst>
            <pc:docMk/>
            <pc:sldMk cId="468933250" sldId="364"/>
            <ac:spMk id="58" creationId="{EDD6D60A-4DA9-9D29-0B47-5B9C5FC3C4D0}"/>
          </ac:spMkLst>
        </pc:spChg>
        <pc:spChg chg="add mod">
          <ac:chgData name="한 채빈" userId="98805702d66fc88f" providerId="LiveId" clId="{5C7C02F3-C261-422E-B33C-D734DAF2131D}" dt="2022-06-06T10:21:11.554" v="4791"/>
          <ac:spMkLst>
            <pc:docMk/>
            <pc:sldMk cId="468933250" sldId="364"/>
            <ac:spMk id="59" creationId="{EEC931CE-046A-0929-01C5-EB711DCCB778}"/>
          </ac:spMkLst>
        </pc:spChg>
        <pc:spChg chg="add mod">
          <ac:chgData name="한 채빈" userId="98805702d66fc88f" providerId="LiveId" clId="{5C7C02F3-C261-422E-B33C-D734DAF2131D}" dt="2022-06-06T10:21:11.554" v="4791"/>
          <ac:spMkLst>
            <pc:docMk/>
            <pc:sldMk cId="468933250" sldId="364"/>
            <ac:spMk id="62" creationId="{B845EFB2-1D33-C97B-737A-2ED4424237DC}"/>
          </ac:spMkLst>
        </pc:spChg>
        <pc:spChg chg="add mod">
          <ac:chgData name="한 채빈" userId="98805702d66fc88f" providerId="LiveId" clId="{5C7C02F3-C261-422E-B33C-D734DAF2131D}" dt="2022-06-06T10:21:11.554" v="4791"/>
          <ac:spMkLst>
            <pc:docMk/>
            <pc:sldMk cId="468933250" sldId="364"/>
            <ac:spMk id="67" creationId="{DA349783-6898-1789-E384-40D45DD0863C}"/>
          </ac:spMkLst>
        </pc:spChg>
        <pc:spChg chg="add mod">
          <ac:chgData name="한 채빈" userId="98805702d66fc88f" providerId="LiveId" clId="{5C7C02F3-C261-422E-B33C-D734DAF2131D}" dt="2022-06-06T10:21:11.554" v="4791"/>
          <ac:spMkLst>
            <pc:docMk/>
            <pc:sldMk cId="468933250" sldId="364"/>
            <ac:spMk id="68" creationId="{BCD6CB87-4C7D-E92F-5CC9-8D51BFFD1955}"/>
          </ac:spMkLst>
        </pc:spChg>
        <pc:spChg chg="mod">
          <ac:chgData name="한 채빈" userId="98805702d66fc88f" providerId="LiveId" clId="{5C7C02F3-C261-422E-B33C-D734DAF2131D}" dt="2022-06-05T04:43:52.079" v="4114" actId="1076"/>
          <ac:spMkLst>
            <pc:docMk/>
            <pc:sldMk cId="468933250" sldId="364"/>
            <ac:spMk id="80" creationId="{00000000-0000-0000-0000-000000000000}"/>
          </ac:spMkLst>
        </pc:spChg>
        <pc:spChg chg="add del mod">
          <ac:chgData name="한 채빈" userId="98805702d66fc88f" providerId="LiveId" clId="{5C7C02F3-C261-422E-B33C-D734DAF2131D}" dt="2022-06-05T04:39:53.742" v="4045" actId="478"/>
          <ac:spMkLst>
            <pc:docMk/>
            <pc:sldMk cId="468933250" sldId="364"/>
            <ac:spMk id="84" creationId="{5CDB0D87-2A31-7163-71FC-FBE0A51110B8}"/>
          </ac:spMkLst>
        </pc:spChg>
        <pc:spChg chg="add del mod">
          <ac:chgData name="한 채빈" userId="98805702d66fc88f" providerId="LiveId" clId="{5C7C02F3-C261-422E-B33C-D734DAF2131D}" dt="2022-06-05T04:39:53.742" v="4045" actId="478"/>
          <ac:spMkLst>
            <pc:docMk/>
            <pc:sldMk cId="468933250" sldId="364"/>
            <ac:spMk id="86" creationId="{1BB3C326-574C-6EAA-482E-5DDC595EE6B4}"/>
          </ac:spMkLst>
        </pc:spChg>
        <pc:spChg chg="mod">
          <ac:chgData name="한 채빈" userId="98805702d66fc88f" providerId="LiveId" clId="{5C7C02F3-C261-422E-B33C-D734DAF2131D}" dt="2022-06-05T04:40:44.111" v="4058" actId="207"/>
          <ac:spMkLst>
            <pc:docMk/>
            <pc:sldMk cId="468933250" sldId="364"/>
            <ac:spMk id="93" creationId="{00000000-0000-0000-0000-000000000000}"/>
          </ac:spMkLst>
        </pc:spChg>
        <pc:spChg chg="del mod">
          <ac:chgData name="한 채빈" userId="98805702d66fc88f" providerId="LiveId" clId="{5C7C02F3-C261-422E-B33C-D734DAF2131D}" dt="2022-06-05T04:42:58.584" v="4099"/>
          <ac:spMkLst>
            <pc:docMk/>
            <pc:sldMk cId="468933250" sldId="364"/>
            <ac:spMk id="97" creationId="{EF76730A-89FE-58EF-6D00-B182BDBFB75A}"/>
          </ac:spMkLst>
        </pc:spChg>
        <pc:spChg chg="del mod ord">
          <ac:chgData name="한 채빈" userId="98805702d66fc88f" providerId="LiveId" clId="{5C7C02F3-C261-422E-B33C-D734DAF2131D}" dt="2022-06-05T04:42:58.584" v="4097" actId="478"/>
          <ac:spMkLst>
            <pc:docMk/>
            <pc:sldMk cId="468933250" sldId="364"/>
            <ac:spMk id="98" creationId="{F70BBA59-D119-BF4E-10C1-6260868D9EE5}"/>
          </ac:spMkLst>
        </pc:spChg>
        <pc:spChg chg="mod">
          <ac:chgData name="한 채빈" userId="98805702d66fc88f" providerId="LiveId" clId="{5C7C02F3-C261-422E-B33C-D734DAF2131D}" dt="2022-06-05T04:40:34.655" v="4052" actId="1076"/>
          <ac:spMkLst>
            <pc:docMk/>
            <pc:sldMk cId="468933250" sldId="364"/>
            <ac:spMk id="102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11.349" v="4790" actId="478"/>
          <ac:spMkLst>
            <pc:docMk/>
            <pc:sldMk cId="468933250" sldId="364"/>
            <ac:spMk id="116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11.349" v="4790" actId="478"/>
          <ac:spMkLst>
            <pc:docMk/>
            <pc:sldMk cId="468933250" sldId="364"/>
            <ac:spMk id="117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11.349" v="4790" actId="478"/>
          <ac:spMkLst>
            <pc:docMk/>
            <pc:sldMk cId="468933250" sldId="364"/>
            <ac:spMk id="118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11.349" v="4790" actId="478"/>
          <ac:spMkLst>
            <pc:docMk/>
            <pc:sldMk cId="468933250" sldId="364"/>
            <ac:spMk id="11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11.349" v="4790" actId="478"/>
          <ac:spMkLst>
            <pc:docMk/>
            <pc:sldMk cId="468933250" sldId="364"/>
            <ac:spMk id="12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11.349" v="4790" actId="478"/>
          <ac:spMkLst>
            <pc:docMk/>
            <pc:sldMk cId="468933250" sldId="364"/>
            <ac:spMk id="12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11.349" v="4790" actId="478"/>
          <ac:spMkLst>
            <pc:docMk/>
            <pc:sldMk cId="468933250" sldId="364"/>
            <ac:spMk id="122" creationId="{00000000-0000-0000-0000-000000000000}"/>
          </ac:spMkLst>
        </pc:spChg>
        <pc:grpChg chg="add mod ord">
          <ac:chgData name="한 채빈" userId="98805702d66fc88f" providerId="LiveId" clId="{5C7C02F3-C261-422E-B33C-D734DAF2131D}" dt="2022-06-06T10:21:15.521" v="4792" actId="166"/>
          <ac:grpSpMkLst>
            <pc:docMk/>
            <pc:sldMk cId="468933250" sldId="364"/>
            <ac:grpSpMk id="49" creationId="{80BC3DB3-6F52-2C6B-BB3F-327EAACA6FCE}"/>
          </ac:grpSpMkLst>
        </pc:grpChg>
        <pc:grpChg chg="add mod">
          <ac:chgData name="한 채빈" userId="98805702d66fc88f" providerId="LiveId" clId="{5C7C02F3-C261-422E-B33C-D734DAF2131D}" dt="2022-06-06T10:21:11.554" v="4791"/>
          <ac:grpSpMkLst>
            <pc:docMk/>
            <pc:sldMk cId="468933250" sldId="364"/>
            <ac:grpSpMk id="52" creationId="{856F982A-7715-5E0A-B614-30746FE3207C}"/>
          </ac:grpSpMkLst>
        </pc:grpChg>
        <pc:grpChg chg="add mod">
          <ac:chgData name="한 채빈" userId="98805702d66fc88f" providerId="LiveId" clId="{5C7C02F3-C261-422E-B33C-D734DAF2131D}" dt="2022-06-06T10:21:24.203" v="4794" actId="1076"/>
          <ac:grpSpMkLst>
            <pc:docMk/>
            <pc:sldMk cId="468933250" sldId="364"/>
            <ac:grpSpMk id="55" creationId="{6E3D764B-644D-670E-EABC-4221AB503AA8}"/>
          </ac:grpSpMkLst>
        </pc:grpChg>
        <pc:grpChg chg="add mod">
          <ac:chgData name="한 채빈" userId="98805702d66fc88f" providerId="LiveId" clId="{5C7C02F3-C261-422E-B33C-D734DAF2131D}" dt="2022-06-06T10:21:11.554" v="4791"/>
          <ac:grpSpMkLst>
            <pc:docMk/>
            <pc:sldMk cId="468933250" sldId="364"/>
            <ac:grpSpMk id="60" creationId="{30C9FC14-FD34-139C-3431-159E6D4643F2}"/>
          </ac:grpSpMkLst>
        </pc:grpChg>
        <pc:grpChg chg="add mod">
          <ac:chgData name="한 채빈" userId="98805702d66fc88f" providerId="LiveId" clId="{5C7C02F3-C261-422E-B33C-D734DAF2131D}" dt="2022-06-06T10:21:11.554" v="4791"/>
          <ac:grpSpMkLst>
            <pc:docMk/>
            <pc:sldMk cId="468933250" sldId="364"/>
            <ac:grpSpMk id="63" creationId="{764BE3AD-F454-3A75-4B96-93D416457AF2}"/>
          </ac:grpSpMkLst>
        </pc:grpChg>
        <pc:grpChg chg="add mod">
          <ac:chgData name="한 채빈" userId="98805702d66fc88f" providerId="LiveId" clId="{5C7C02F3-C261-422E-B33C-D734DAF2131D}" dt="2022-06-06T10:21:11.554" v="4791"/>
          <ac:grpSpMkLst>
            <pc:docMk/>
            <pc:sldMk cId="468933250" sldId="364"/>
            <ac:grpSpMk id="65" creationId="{D7188A21-27A4-6470-CED4-BBF31AB0FC6C}"/>
          </ac:grpSpMkLst>
        </pc:grpChg>
        <pc:grpChg chg="add mod">
          <ac:chgData name="한 채빈" userId="98805702d66fc88f" providerId="LiveId" clId="{5C7C02F3-C261-422E-B33C-D734DAF2131D}" dt="2022-06-06T10:21:11.554" v="4791"/>
          <ac:grpSpMkLst>
            <pc:docMk/>
            <pc:sldMk cId="468933250" sldId="364"/>
            <ac:grpSpMk id="69" creationId="{DABA93AC-21EA-BCFC-4E43-C014B32F5077}"/>
          </ac:grpSpMkLst>
        </pc:grpChg>
        <pc:grpChg chg="add del mod">
          <ac:chgData name="한 채빈" userId="98805702d66fc88f" providerId="LiveId" clId="{5C7C02F3-C261-422E-B33C-D734DAF2131D}" dt="2022-06-05T04:39:54.657" v="4046" actId="478"/>
          <ac:grpSpMkLst>
            <pc:docMk/>
            <pc:sldMk cId="468933250" sldId="364"/>
            <ac:grpSpMk id="77" creationId="{36102698-E251-ACDB-42F2-8B2A79CFFD20}"/>
          </ac:grpSpMkLst>
        </pc:grpChg>
        <pc:grpChg chg="add del mod">
          <ac:chgData name="한 채빈" userId="98805702d66fc88f" providerId="LiveId" clId="{5C7C02F3-C261-422E-B33C-D734DAF2131D}" dt="2022-06-05T04:39:53.742" v="4045" actId="478"/>
          <ac:grpSpMkLst>
            <pc:docMk/>
            <pc:sldMk cId="468933250" sldId="364"/>
            <ac:grpSpMk id="81" creationId="{B8ECED1B-3DAE-CB4F-BFAD-45D3CBD1B308}"/>
          </ac:grpSpMkLst>
        </pc:grpChg>
        <pc:grpChg chg="add del mod">
          <ac:chgData name="한 채빈" userId="98805702d66fc88f" providerId="LiveId" clId="{5C7C02F3-C261-422E-B33C-D734DAF2131D}" dt="2022-06-05T04:39:53.742" v="4045" actId="478"/>
          <ac:grpSpMkLst>
            <pc:docMk/>
            <pc:sldMk cId="468933250" sldId="364"/>
            <ac:grpSpMk id="87" creationId="{004C9B2F-A28D-3AA8-1822-EEB57547388E}"/>
          </ac:grpSpMkLst>
        </pc:grpChg>
        <pc:grpChg chg="add del mod">
          <ac:chgData name="한 채빈" userId="98805702d66fc88f" providerId="LiveId" clId="{5C7C02F3-C261-422E-B33C-D734DAF2131D}" dt="2022-06-05T04:39:53.742" v="4045" actId="478"/>
          <ac:grpSpMkLst>
            <pc:docMk/>
            <pc:sldMk cId="468933250" sldId="364"/>
            <ac:grpSpMk id="89" creationId="{7A3E637B-0EBC-8F3B-0DC8-7139F263DF06}"/>
          </ac:grpSpMkLst>
        </pc:grpChg>
        <pc:grpChg chg="mod">
          <ac:chgData name="한 채빈" userId="98805702d66fc88f" providerId="LiveId" clId="{5C7C02F3-C261-422E-B33C-D734DAF2131D}" dt="2022-06-05T04:31:58.785" v="3939"/>
          <ac:grpSpMkLst>
            <pc:docMk/>
            <pc:sldMk cId="468933250" sldId="364"/>
            <ac:grpSpMk id="90" creationId="{6BDC9F7D-E832-143E-1195-4F0BB42C782F}"/>
          </ac:grpSpMkLst>
        </pc:grpChg>
        <pc:grpChg chg="mod">
          <ac:chgData name="한 채빈" userId="98805702d66fc88f" providerId="LiveId" clId="{5C7C02F3-C261-422E-B33C-D734DAF2131D}" dt="2022-06-05T04:31:58.785" v="3939"/>
          <ac:grpSpMkLst>
            <pc:docMk/>
            <pc:sldMk cId="468933250" sldId="364"/>
            <ac:grpSpMk id="92" creationId="{E0C6F75B-2497-4AFD-9F21-9ACB08F988CF}"/>
          </ac:grpSpMkLst>
        </pc:grpChg>
        <pc:grpChg chg="add del mod">
          <ac:chgData name="한 채빈" userId="98805702d66fc88f" providerId="LiveId" clId="{5C7C02F3-C261-422E-B33C-D734DAF2131D}" dt="2022-06-05T04:39:53.742" v="4045" actId="478"/>
          <ac:grpSpMkLst>
            <pc:docMk/>
            <pc:sldMk cId="468933250" sldId="364"/>
            <ac:grpSpMk id="100" creationId="{418F3026-F8FB-670C-62E8-A14BF5CD035C}"/>
          </ac:grpSpMkLst>
        </pc:grpChg>
        <pc:grpChg chg="mod">
          <ac:chgData name="한 채빈" userId="98805702d66fc88f" providerId="LiveId" clId="{5C7C02F3-C261-422E-B33C-D734DAF2131D}" dt="2022-06-05T04:31:58.785" v="3939"/>
          <ac:grpSpMkLst>
            <pc:docMk/>
            <pc:sldMk cId="468933250" sldId="364"/>
            <ac:grpSpMk id="101" creationId="{7EA8A1D0-A34E-BC4E-EC83-57D077D8B7B0}"/>
          </ac:grpSpMkLst>
        </pc:grpChg>
        <pc:grpChg chg="mod">
          <ac:chgData name="한 채빈" userId="98805702d66fc88f" providerId="LiveId" clId="{5C7C02F3-C261-422E-B33C-D734DAF2131D}" dt="2022-06-05T04:31:58.785" v="3939"/>
          <ac:grpSpMkLst>
            <pc:docMk/>
            <pc:sldMk cId="468933250" sldId="364"/>
            <ac:grpSpMk id="103" creationId="{1C026C76-EC50-87B9-6D8B-FA6E464B1C21}"/>
          </ac:grpSpMkLst>
        </pc:grpChg>
        <pc:grpChg chg="add del mod">
          <ac:chgData name="한 채빈" userId="98805702d66fc88f" providerId="LiveId" clId="{5C7C02F3-C261-422E-B33C-D734DAF2131D}" dt="2022-06-05T04:34:33.375" v="3962" actId="478"/>
          <ac:grpSpMkLst>
            <pc:docMk/>
            <pc:sldMk cId="468933250" sldId="364"/>
            <ac:grpSpMk id="107" creationId="{1B6B96FA-4CE1-3619-E943-F5F62AE867C5}"/>
          </ac:grpSpMkLst>
        </pc:grpChg>
        <pc:grpChg chg="del mod topLvl">
          <ac:chgData name="한 채빈" userId="98805702d66fc88f" providerId="LiveId" clId="{5C7C02F3-C261-422E-B33C-D734DAF2131D}" dt="2022-06-05T04:49:57.956" v="4163" actId="478"/>
          <ac:grpSpMkLst>
            <pc:docMk/>
            <pc:sldMk cId="468933250" sldId="364"/>
            <ac:grpSpMk id="109" creationId="{A4CCE8D8-E920-553C-9045-768B9DAB1EC3}"/>
          </ac:grpSpMkLst>
        </pc:grpChg>
        <pc:grpChg chg="del mod">
          <ac:chgData name="한 채빈" userId="98805702d66fc88f" providerId="LiveId" clId="{5C7C02F3-C261-422E-B33C-D734DAF2131D}" dt="2022-06-05T04:34:33.375" v="3962" actId="478"/>
          <ac:grpSpMkLst>
            <pc:docMk/>
            <pc:sldMk cId="468933250" sldId="364"/>
            <ac:grpSpMk id="110" creationId="{C719394D-F455-24B9-DC89-4E7B5281FD9B}"/>
          </ac:grpSpMkLst>
        </pc:grpChg>
        <pc:grpChg chg="add del mod">
          <ac:chgData name="한 채빈" userId="98805702d66fc88f" providerId="LiveId" clId="{5C7C02F3-C261-422E-B33C-D734DAF2131D}" dt="2022-06-05T04:37:45.890" v="4019" actId="478"/>
          <ac:grpSpMkLst>
            <pc:docMk/>
            <pc:sldMk cId="468933250" sldId="364"/>
            <ac:grpSpMk id="125" creationId="{27A07BC3-93D3-00A9-ABDF-C7CBEC612297}"/>
          </ac:grpSpMkLst>
        </pc:grpChg>
        <pc:grpChg chg="del mod ord topLvl">
          <ac:chgData name="한 채빈" userId="98805702d66fc88f" providerId="LiveId" clId="{5C7C02F3-C261-422E-B33C-D734DAF2131D}" dt="2022-06-05T04:49:37.314" v="4155" actId="478"/>
          <ac:grpSpMkLst>
            <pc:docMk/>
            <pc:sldMk cId="468933250" sldId="364"/>
            <ac:grpSpMk id="126" creationId="{9122D1E2-B218-3AE0-1385-D4D7182DFA3D}"/>
          </ac:grpSpMkLst>
        </pc:grpChg>
        <pc:grpChg chg="del mod">
          <ac:chgData name="한 채빈" userId="98805702d66fc88f" providerId="LiveId" clId="{5C7C02F3-C261-422E-B33C-D734DAF2131D}" dt="2022-06-05T04:37:45.890" v="4019" actId="478"/>
          <ac:grpSpMkLst>
            <pc:docMk/>
            <pc:sldMk cId="468933250" sldId="364"/>
            <ac:grpSpMk id="128" creationId="{A8494ACF-906C-FF00-0621-A2C1CB0078D8}"/>
          </ac:grpSpMkLst>
        </pc:grpChg>
        <pc:grpChg chg="add mod">
          <ac:chgData name="한 채빈" userId="98805702d66fc88f" providerId="LiveId" clId="{5C7C02F3-C261-422E-B33C-D734DAF2131D}" dt="2022-06-05T04:47:30.892" v="4127" actId="571"/>
          <ac:grpSpMkLst>
            <pc:docMk/>
            <pc:sldMk cId="468933250" sldId="364"/>
            <ac:grpSpMk id="132" creationId="{25665E17-37B2-CA71-1DE9-AA3D9B570033}"/>
          </ac:grpSpMkLst>
        </pc:grpChg>
        <pc:grpChg chg="add mod">
          <ac:chgData name="한 채빈" userId="98805702d66fc88f" providerId="LiveId" clId="{5C7C02F3-C261-422E-B33C-D734DAF2131D}" dt="2022-06-05T04:47:35.526" v="4129" actId="571"/>
          <ac:grpSpMkLst>
            <pc:docMk/>
            <pc:sldMk cId="468933250" sldId="364"/>
            <ac:grpSpMk id="135" creationId="{F9E543F4-B66D-4F57-BB1A-524687426E13}"/>
          </ac:grpSpMkLst>
        </pc:grpChg>
        <pc:grpChg chg="add mod">
          <ac:chgData name="한 채빈" userId="98805702d66fc88f" providerId="LiveId" clId="{5C7C02F3-C261-422E-B33C-D734DAF2131D}" dt="2022-06-05T04:47:40.062" v="4131" actId="571"/>
          <ac:grpSpMkLst>
            <pc:docMk/>
            <pc:sldMk cId="468933250" sldId="364"/>
            <ac:grpSpMk id="137" creationId="{70642B93-941D-0991-B816-19849509BE55}"/>
          </ac:grpSpMkLst>
        </pc:grpChg>
        <pc:grpChg chg="add del mod ord">
          <ac:chgData name="한 채빈" userId="98805702d66fc88f" providerId="LiveId" clId="{5C7C02F3-C261-422E-B33C-D734DAF2131D}" dt="2022-06-05T04:48:23.833" v="4139" actId="478"/>
          <ac:grpSpMkLst>
            <pc:docMk/>
            <pc:sldMk cId="468933250" sldId="364"/>
            <ac:grpSpMk id="139" creationId="{165BC2DD-8FF2-CBFF-9C47-34006D505AB4}"/>
          </ac:grpSpMkLst>
        </pc:grpChg>
        <pc:grpChg chg="add del mod">
          <ac:chgData name="한 채빈" userId="98805702d66fc88f" providerId="LiveId" clId="{5C7C02F3-C261-422E-B33C-D734DAF2131D}" dt="2022-06-05T04:48:36.074" v="4146" actId="478"/>
          <ac:grpSpMkLst>
            <pc:docMk/>
            <pc:sldMk cId="468933250" sldId="364"/>
            <ac:grpSpMk id="141" creationId="{3C67E53A-F33E-DAE9-0AE1-4B1F3A5DC24F}"/>
          </ac:grpSpMkLst>
        </pc:grpChg>
        <pc:grpChg chg="add del mod">
          <ac:chgData name="한 채빈" userId="98805702d66fc88f" providerId="LiveId" clId="{5C7C02F3-C261-422E-B33C-D734DAF2131D}" dt="2022-06-05T04:52:58.030" v="4188" actId="1366"/>
          <ac:grpSpMkLst>
            <pc:docMk/>
            <pc:sldMk cId="468933250" sldId="364"/>
            <ac:grpSpMk id="1001" creationId="{00000000-0000-0000-0000-000000000000}"/>
          </ac:grpSpMkLst>
        </pc:grpChg>
        <pc:grpChg chg="del">
          <ac:chgData name="한 채빈" userId="98805702d66fc88f" providerId="LiveId" clId="{5C7C02F3-C261-422E-B33C-D734DAF2131D}" dt="2022-06-05T04:41:45.513" v="4081" actId="478"/>
          <ac:grpSpMkLst>
            <pc:docMk/>
            <pc:sldMk cId="468933250" sldId="364"/>
            <ac:grpSpMk id="100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5T04:41:51.290" v="4084" actId="478"/>
          <ac:grpSpMkLst>
            <pc:docMk/>
            <pc:sldMk cId="468933250" sldId="364"/>
            <ac:grpSpMk id="1003" creationId="{00000000-0000-0000-0000-000000000000}"/>
          </ac:grpSpMkLst>
        </pc:grpChg>
        <pc:grpChg chg="add del">
          <ac:chgData name="한 채빈" userId="98805702d66fc88f" providerId="LiveId" clId="{5C7C02F3-C261-422E-B33C-D734DAF2131D}" dt="2022-06-05T04:35:06.823" v="3976" actId="478"/>
          <ac:grpSpMkLst>
            <pc:docMk/>
            <pc:sldMk cId="468933250" sldId="364"/>
            <ac:grpSpMk id="1005" creationId="{00000000-0000-0000-0000-000000000000}"/>
          </ac:grpSpMkLst>
        </pc:grpChg>
        <pc:grpChg chg="del topLvl">
          <ac:chgData name="한 채빈" userId="98805702d66fc88f" providerId="LiveId" clId="{5C7C02F3-C261-422E-B33C-D734DAF2131D}" dt="2022-06-05T04:35:06.823" v="3976" actId="478"/>
          <ac:grpSpMkLst>
            <pc:docMk/>
            <pc:sldMk cId="468933250" sldId="364"/>
            <ac:grpSpMk id="100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5T04:34:52.940" v="3967" actId="478"/>
          <ac:grpSpMkLst>
            <pc:docMk/>
            <pc:sldMk cId="468933250" sldId="364"/>
            <ac:grpSpMk id="1007" creationId="{00000000-0000-0000-0000-000000000000}"/>
          </ac:grpSpMkLst>
        </pc:grpChg>
        <pc:grpChg chg="mod">
          <ac:chgData name="한 채빈" userId="98805702d66fc88f" providerId="LiveId" clId="{5C7C02F3-C261-422E-B33C-D734DAF2131D}" dt="2022-06-05T04:42:05.772" v="4086" actId="207"/>
          <ac:grpSpMkLst>
            <pc:docMk/>
            <pc:sldMk cId="468933250" sldId="364"/>
            <ac:grpSpMk id="101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5T04:39:53.742" v="4045" actId="478"/>
          <ac:grpSpMkLst>
            <pc:docMk/>
            <pc:sldMk cId="468933250" sldId="364"/>
            <ac:grpSpMk id="1013" creationId="{00000000-0000-0000-0000-000000000000}"/>
          </ac:grpSpMkLst>
        </pc:grpChg>
        <pc:grpChg chg="del">
          <ac:chgData name="한 채빈" userId="98805702d66fc88f" providerId="LiveId" clId="{5C7C02F3-C261-422E-B33C-D734DAF2131D}" dt="2022-06-05T04:39:53.742" v="4045" actId="478"/>
          <ac:grpSpMkLst>
            <pc:docMk/>
            <pc:sldMk cId="468933250" sldId="364"/>
            <ac:grpSpMk id="101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5T04:39:53.742" v="4045" actId="478"/>
          <ac:grpSpMkLst>
            <pc:docMk/>
            <pc:sldMk cId="468933250" sldId="364"/>
            <ac:grpSpMk id="1015" creationId="{00000000-0000-0000-0000-000000000000}"/>
          </ac:grpSpMkLst>
        </pc:grpChg>
        <pc:grpChg chg="mod">
          <ac:chgData name="한 채빈" userId="98805702d66fc88f" providerId="LiveId" clId="{5C7C02F3-C261-422E-B33C-D734DAF2131D}" dt="2022-06-05T04:51:00.525" v="4179" actId="14100"/>
          <ac:grpSpMkLst>
            <pc:docMk/>
            <pc:sldMk cId="468933250" sldId="364"/>
            <ac:grpSpMk id="1016" creationId="{00000000-0000-0000-0000-000000000000}"/>
          </ac:grpSpMkLst>
        </pc:grpChg>
        <pc:grpChg chg="add del mod">
          <ac:chgData name="한 채빈" userId="98805702d66fc88f" providerId="LiveId" clId="{5C7C02F3-C261-422E-B33C-D734DAF2131D}" dt="2022-06-05T04:34:13.606" v="3959" actId="478"/>
          <ac:grpSpMkLst>
            <pc:docMk/>
            <pc:sldMk cId="468933250" sldId="364"/>
            <ac:grpSpMk id="1017" creationId="{00000000-0000-0000-0000-000000000000}"/>
          </ac:grpSpMkLst>
        </pc:grpChg>
        <pc:grpChg chg="del mod">
          <ac:chgData name="한 채빈" userId="98805702d66fc88f" providerId="LiveId" clId="{5C7C02F3-C261-422E-B33C-D734DAF2131D}" dt="2022-06-05T04:34:13.606" v="3959" actId="478"/>
          <ac:grpSpMkLst>
            <pc:docMk/>
            <pc:sldMk cId="468933250" sldId="364"/>
            <ac:grpSpMk id="1018" creationId="{00000000-0000-0000-0000-000000000000}"/>
          </ac:grpSpMkLst>
        </pc:grpChg>
        <pc:grpChg chg="del mod topLvl">
          <ac:chgData name="한 채빈" userId="98805702d66fc88f" providerId="LiveId" clId="{5C7C02F3-C261-422E-B33C-D734DAF2131D}" dt="2022-06-05T04:55:11.312" v="4220" actId="478"/>
          <ac:grpSpMkLst>
            <pc:docMk/>
            <pc:sldMk cId="468933250" sldId="364"/>
            <ac:grpSpMk id="1019" creationId="{00000000-0000-0000-0000-000000000000}"/>
          </ac:grpSpMkLst>
        </pc:grpChg>
        <pc:grpChg chg="mod">
          <ac:chgData name="한 채빈" userId="98805702d66fc88f" providerId="LiveId" clId="{5C7C02F3-C261-422E-B33C-D734DAF2131D}" dt="2022-06-05T04:53:23.196" v="4194"/>
          <ac:grpSpMkLst>
            <pc:docMk/>
            <pc:sldMk cId="468933250" sldId="364"/>
            <ac:grpSpMk id="102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5T04:41:06.056" v="4071" actId="478"/>
          <ac:grpSpMkLst>
            <pc:docMk/>
            <pc:sldMk cId="468933250" sldId="364"/>
            <ac:grpSpMk id="102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5T04:41:04.405" v="4070" actId="478"/>
          <ac:grpSpMkLst>
            <pc:docMk/>
            <pc:sldMk cId="468933250" sldId="364"/>
            <ac:grpSpMk id="1027" creationId="{00000000-0000-0000-0000-000000000000}"/>
          </ac:grpSpMkLst>
        </pc:grpChg>
        <pc:grpChg chg="add del">
          <ac:chgData name="한 채빈" userId="98805702d66fc88f" providerId="LiveId" clId="{5C7C02F3-C261-422E-B33C-D734DAF2131D}" dt="2022-06-05T04:37:26.510" v="4011" actId="478"/>
          <ac:grpSpMkLst>
            <pc:docMk/>
            <pc:sldMk cId="468933250" sldId="364"/>
            <ac:grpSpMk id="1030" creationId="{00000000-0000-0000-0000-000000000000}"/>
          </ac:grpSpMkLst>
        </pc:grpChg>
        <pc:grpChg chg="del">
          <ac:chgData name="한 채빈" userId="98805702d66fc88f" providerId="LiveId" clId="{5C7C02F3-C261-422E-B33C-D734DAF2131D}" dt="2022-06-05T04:37:26.510" v="4011" actId="478"/>
          <ac:grpSpMkLst>
            <pc:docMk/>
            <pc:sldMk cId="468933250" sldId="364"/>
            <ac:grpSpMk id="1031" creationId="{00000000-0000-0000-0000-000000000000}"/>
          </ac:grpSpMkLst>
        </pc:grpChg>
        <pc:grpChg chg="del mod ord topLvl">
          <ac:chgData name="한 채빈" userId="98805702d66fc88f" providerId="LiveId" clId="{5C7C02F3-C261-422E-B33C-D734DAF2131D}" dt="2022-06-05T04:49:36.394" v="4154" actId="478"/>
          <ac:grpSpMkLst>
            <pc:docMk/>
            <pc:sldMk cId="468933250" sldId="364"/>
            <ac:grpSpMk id="103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11.349" v="4790" actId="478"/>
          <ac:grpSpMkLst>
            <pc:docMk/>
            <pc:sldMk cId="468933250" sldId="364"/>
            <ac:grpSpMk id="1033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11.349" v="4790" actId="478"/>
          <ac:grpSpMkLst>
            <pc:docMk/>
            <pc:sldMk cId="468933250" sldId="364"/>
            <ac:grpSpMk id="103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11.349" v="4790" actId="478"/>
          <ac:grpSpMkLst>
            <pc:docMk/>
            <pc:sldMk cId="468933250" sldId="364"/>
            <ac:grpSpMk id="103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11.349" v="4790" actId="478"/>
          <ac:grpSpMkLst>
            <pc:docMk/>
            <pc:sldMk cId="468933250" sldId="364"/>
            <ac:grpSpMk id="103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11.349" v="4790" actId="478"/>
          <ac:grpSpMkLst>
            <pc:docMk/>
            <pc:sldMk cId="468933250" sldId="364"/>
            <ac:grpSpMk id="103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11.349" v="4790" actId="478"/>
          <ac:grpSpMkLst>
            <pc:docMk/>
            <pc:sldMk cId="468933250" sldId="364"/>
            <ac:grpSpMk id="103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11.349" v="4790" actId="478"/>
          <ac:grpSpMkLst>
            <pc:docMk/>
            <pc:sldMk cId="468933250" sldId="364"/>
            <ac:grpSpMk id="1039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11.349" v="4790" actId="478"/>
          <ac:grpSpMkLst>
            <pc:docMk/>
            <pc:sldMk cId="468933250" sldId="364"/>
            <ac:grpSpMk id="1040" creationId="{00000000-0000-0000-0000-000000000000}"/>
          </ac:grpSpMkLst>
        </pc:grpChg>
        <pc:picChg chg="add del mod">
          <ac:chgData name="한 채빈" userId="98805702d66fc88f" providerId="LiveId" clId="{5C7C02F3-C261-422E-B33C-D734DAF2131D}" dt="2022-06-05T04:47:20.964" v="4125" actId="478"/>
          <ac:picMkLst>
            <pc:docMk/>
            <pc:sldMk cId="468933250" sldId="364"/>
            <ac:picMk id="2" creationId="{CD19BBAC-3885-2B85-4A5E-43EDEF947001}"/>
          </ac:picMkLst>
        </pc:picChg>
        <pc:picChg chg="mod">
          <ac:chgData name="한 채빈" userId="98805702d66fc88f" providerId="LiveId" clId="{5C7C02F3-C261-422E-B33C-D734DAF2131D}" dt="2022-06-05T04:42:20.607" v="4088" actId="207"/>
          <ac:picMkLst>
            <pc:docMk/>
            <pc:sldMk cId="468933250" sldId="364"/>
            <ac:picMk id="3" creationId="{00000000-0000-0000-0000-000000000000}"/>
          </ac:picMkLst>
        </pc:picChg>
        <pc:picChg chg="add mod">
          <ac:chgData name="한 채빈" userId="98805702d66fc88f" providerId="LiveId" clId="{5C7C02F3-C261-422E-B33C-D734DAF2131D}" dt="2022-06-05T04:49:53.096" v="4161" actId="14100"/>
          <ac:picMkLst>
            <pc:docMk/>
            <pc:sldMk cId="468933250" sldId="364"/>
            <ac:picMk id="4" creationId="{53B3EA38-282E-A2DE-2783-A4AE3A837F2B}"/>
          </ac:picMkLst>
        </pc:picChg>
        <pc:picChg chg="add mod">
          <ac:chgData name="한 채빈" userId="98805702d66fc88f" providerId="LiveId" clId="{5C7C02F3-C261-422E-B33C-D734DAF2131D}" dt="2022-06-05T04:51:03.555" v="4180" actId="1076"/>
          <ac:picMkLst>
            <pc:docMk/>
            <pc:sldMk cId="468933250" sldId="364"/>
            <ac:picMk id="6" creationId="{1F6CDEF5-BADE-0676-A94A-37310FAC6169}"/>
          </ac:picMkLst>
        </pc:picChg>
        <pc:picChg chg="mod">
          <ac:chgData name="한 채빈" userId="98805702d66fc88f" providerId="LiveId" clId="{5C7C02F3-C261-422E-B33C-D734DAF2131D}" dt="2022-06-05T04:36:19.034" v="4001"/>
          <ac:picMkLst>
            <pc:docMk/>
            <pc:sldMk cId="468933250" sldId="364"/>
            <ac:picMk id="13" creationId="{00000000-0000-0000-0000-000000000000}"/>
          </ac:picMkLst>
        </pc:picChg>
        <pc:picChg chg="del topLvl">
          <ac:chgData name="한 채빈" userId="98805702d66fc88f" providerId="LiveId" clId="{5C7C02F3-C261-422E-B33C-D734DAF2131D}" dt="2022-06-05T04:35:06.823" v="3976" actId="478"/>
          <ac:picMkLst>
            <pc:docMk/>
            <pc:sldMk cId="468933250" sldId="364"/>
            <ac:picMk id="18" creationId="{00000000-0000-0000-0000-000000000000}"/>
          </ac:picMkLst>
        </pc:picChg>
        <pc:picChg chg="add del mod ord topLvl">
          <ac:chgData name="한 채빈" userId="98805702d66fc88f" providerId="LiveId" clId="{5C7C02F3-C261-422E-B33C-D734DAF2131D}" dt="2022-06-05T04:46:47.061" v="4116" actId="478"/>
          <ac:picMkLst>
            <pc:docMk/>
            <pc:sldMk cId="468933250" sldId="364"/>
            <ac:picMk id="21" creationId="{00000000-0000-0000-0000-000000000000}"/>
          </ac:picMkLst>
        </pc:picChg>
        <pc:picChg chg="mod">
          <ac:chgData name="한 채빈" userId="98805702d66fc88f" providerId="LiveId" clId="{5C7C02F3-C261-422E-B33C-D734DAF2131D}" dt="2022-06-05T04:52:22.872" v="4183"/>
          <ac:picMkLst>
            <pc:docMk/>
            <pc:sldMk cId="468933250" sldId="364"/>
            <ac:picMk id="38" creationId="{00000000-0000-0000-0000-000000000000}"/>
          </ac:picMkLst>
        </pc:picChg>
        <pc:picChg chg="mod">
          <ac:chgData name="한 채빈" userId="98805702d66fc88f" providerId="LiveId" clId="{5C7C02F3-C261-422E-B33C-D734DAF2131D}" dt="2022-06-06T10:21:11.554" v="4791"/>
          <ac:picMkLst>
            <pc:docMk/>
            <pc:sldMk cId="468933250" sldId="364"/>
            <ac:picMk id="50" creationId="{CD2D83EB-6896-95B9-B0B9-79704F20452E}"/>
          </ac:picMkLst>
        </pc:picChg>
        <pc:picChg chg="mod">
          <ac:chgData name="한 채빈" userId="98805702d66fc88f" providerId="LiveId" clId="{5C7C02F3-C261-422E-B33C-D734DAF2131D}" dt="2022-06-05T04:37:06.931" v="4006"/>
          <ac:picMkLst>
            <pc:docMk/>
            <pc:sldMk cId="468933250" sldId="364"/>
            <ac:picMk id="51" creationId="{00000000-0000-0000-0000-000000000000}"/>
          </ac:picMkLst>
        </pc:picChg>
        <pc:picChg chg="mod">
          <ac:chgData name="한 채빈" userId="98805702d66fc88f" providerId="LiveId" clId="{5C7C02F3-C261-422E-B33C-D734DAF2131D}" dt="2022-06-06T10:21:11.554" v="4791"/>
          <ac:picMkLst>
            <pc:docMk/>
            <pc:sldMk cId="468933250" sldId="364"/>
            <ac:picMk id="54" creationId="{0D982E19-F035-0BCA-FEED-7D6CA3A4A82C}"/>
          </ac:picMkLst>
        </pc:picChg>
        <pc:picChg chg="del mod topLvl">
          <ac:chgData name="한 채빈" userId="98805702d66fc88f" providerId="LiveId" clId="{5C7C02F3-C261-422E-B33C-D734DAF2131D}" dt="2022-06-05T04:34:13.606" v="3959" actId="478"/>
          <ac:picMkLst>
            <pc:docMk/>
            <pc:sldMk cId="468933250" sldId="364"/>
            <ac:picMk id="56" creationId="{00000000-0000-0000-0000-000000000000}"/>
          </ac:picMkLst>
        </pc:picChg>
        <pc:picChg chg="mod">
          <ac:chgData name="한 채빈" userId="98805702d66fc88f" providerId="LiveId" clId="{5C7C02F3-C261-422E-B33C-D734DAF2131D}" dt="2022-06-06T10:21:11.554" v="4791"/>
          <ac:picMkLst>
            <pc:docMk/>
            <pc:sldMk cId="468933250" sldId="364"/>
            <ac:picMk id="56" creationId="{1A69FAE0-7EDB-751F-0436-D9A759979472}"/>
          </ac:picMkLst>
        </pc:picChg>
        <pc:picChg chg="mod">
          <ac:chgData name="한 채빈" userId="98805702d66fc88f" providerId="LiveId" clId="{5C7C02F3-C261-422E-B33C-D734DAF2131D}" dt="2022-06-05T04:33:56.227" v="3954" actId="1076"/>
          <ac:picMkLst>
            <pc:docMk/>
            <pc:sldMk cId="468933250" sldId="364"/>
            <ac:picMk id="59" creationId="{00000000-0000-0000-0000-000000000000}"/>
          </ac:picMkLst>
        </pc:picChg>
        <pc:picChg chg="mod">
          <ac:chgData name="한 채빈" userId="98805702d66fc88f" providerId="LiveId" clId="{5C7C02F3-C261-422E-B33C-D734DAF2131D}" dt="2022-06-06T10:21:11.554" v="4791"/>
          <ac:picMkLst>
            <pc:docMk/>
            <pc:sldMk cId="468933250" sldId="364"/>
            <ac:picMk id="61" creationId="{F02C2085-3612-B380-4138-0BAA7508FCBE}"/>
          </ac:picMkLst>
        </pc:picChg>
        <pc:picChg chg="mod">
          <ac:chgData name="한 채빈" userId="98805702d66fc88f" providerId="LiveId" clId="{5C7C02F3-C261-422E-B33C-D734DAF2131D}" dt="2022-06-06T10:21:11.554" v="4791"/>
          <ac:picMkLst>
            <pc:docMk/>
            <pc:sldMk cId="468933250" sldId="364"/>
            <ac:picMk id="64" creationId="{E7542F00-93AA-215E-36BD-D14ADDAA8387}"/>
          </ac:picMkLst>
        </pc:picChg>
        <pc:picChg chg="mod">
          <ac:chgData name="한 채빈" userId="98805702d66fc88f" providerId="LiveId" clId="{5C7C02F3-C261-422E-B33C-D734DAF2131D}" dt="2022-06-06T10:21:11.554" v="4791"/>
          <ac:picMkLst>
            <pc:docMk/>
            <pc:sldMk cId="468933250" sldId="364"/>
            <ac:picMk id="66" creationId="{AB656C71-1BA9-AC32-B597-562E8B2AC773}"/>
          </ac:picMkLst>
        </pc:picChg>
        <pc:picChg chg="mod">
          <ac:chgData name="한 채빈" userId="98805702d66fc88f" providerId="LiveId" clId="{5C7C02F3-C261-422E-B33C-D734DAF2131D}" dt="2022-06-06T10:21:11.554" v="4791"/>
          <ac:picMkLst>
            <pc:docMk/>
            <pc:sldMk cId="468933250" sldId="364"/>
            <ac:picMk id="70" creationId="{7B44567A-14B9-CA06-D23F-4D1FE0A93D03}"/>
          </ac:picMkLst>
        </pc:picChg>
        <pc:picChg chg="mod">
          <ac:chgData name="한 채빈" userId="98805702d66fc88f" providerId="LiveId" clId="{5C7C02F3-C261-422E-B33C-D734DAF2131D}" dt="2022-06-05T04:53:31.115" v="4195"/>
          <ac:picMkLst>
            <pc:docMk/>
            <pc:sldMk cId="468933250" sldId="364"/>
            <ac:picMk id="78" creationId="{00000000-0000-0000-0000-000000000000}"/>
          </ac:picMkLst>
        </pc:picChg>
        <pc:picChg chg="mod">
          <ac:chgData name="한 채빈" userId="98805702d66fc88f" providerId="LiveId" clId="{5C7C02F3-C261-422E-B33C-D734DAF2131D}" dt="2022-06-05T04:31:58.785" v="3939"/>
          <ac:picMkLst>
            <pc:docMk/>
            <pc:sldMk cId="468933250" sldId="364"/>
            <ac:picMk id="79" creationId="{E7CBB706-E930-717D-5035-BC038EB88DBB}"/>
          </ac:picMkLst>
        </pc:picChg>
        <pc:picChg chg="mod">
          <ac:chgData name="한 채빈" userId="98805702d66fc88f" providerId="LiveId" clId="{5C7C02F3-C261-422E-B33C-D734DAF2131D}" dt="2022-06-05T04:31:58.785" v="3939"/>
          <ac:picMkLst>
            <pc:docMk/>
            <pc:sldMk cId="468933250" sldId="364"/>
            <ac:picMk id="83" creationId="{DDD410FD-9057-37D0-9FA6-F62100E2312F}"/>
          </ac:picMkLst>
        </pc:picChg>
        <pc:picChg chg="mod">
          <ac:chgData name="한 채빈" userId="98805702d66fc88f" providerId="LiveId" clId="{5C7C02F3-C261-422E-B33C-D734DAF2131D}" dt="2022-06-05T04:31:58.785" v="3939"/>
          <ac:picMkLst>
            <pc:docMk/>
            <pc:sldMk cId="468933250" sldId="364"/>
            <ac:picMk id="88" creationId="{5007B8AE-4581-DD81-FAAB-44E72EEDECD9}"/>
          </ac:picMkLst>
        </pc:picChg>
        <pc:picChg chg="mod">
          <ac:chgData name="한 채빈" userId="98805702d66fc88f" providerId="LiveId" clId="{5C7C02F3-C261-422E-B33C-D734DAF2131D}" dt="2022-06-05T04:31:58.785" v="3939"/>
          <ac:picMkLst>
            <pc:docMk/>
            <pc:sldMk cId="468933250" sldId="364"/>
            <ac:picMk id="94" creationId="{5032D011-7448-A54D-4886-2C6B1CCC0B8B}"/>
          </ac:picMkLst>
        </pc:picChg>
        <pc:picChg chg="mod">
          <ac:chgData name="한 채빈" userId="98805702d66fc88f" providerId="LiveId" clId="{5C7C02F3-C261-422E-B33C-D734DAF2131D}" dt="2022-06-05T04:31:58.785" v="3939"/>
          <ac:picMkLst>
            <pc:docMk/>
            <pc:sldMk cId="468933250" sldId="364"/>
            <ac:picMk id="95" creationId="{8A16DF86-3107-E420-B925-7EB73569E20E}"/>
          </ac:picMkLst>
        </pc:picChg>
        <pc:picChg chg="del topLvl">
          <ac:chgData name="한 채빈" userId="98805702d66fc88f" providerId="LiveId" clId="{5C7C02F3-C261-422E-B33C-D734DAF2131D}" dt="2022-06-05T04:37:26.510" v="4011" actId="478"/>
          <ac:picMkLst>
            <pc:docMk/>
            <pc:sldMk cId="468933250" sldId="364"/>
            <ac:picMk id="96" creationId="{00000000-0000-0000-0000-000000000000}"/>
          </ac:picMkLst>
        </pc:picChg>
        <pc:picChg chg="mod">
          <ac:chgData name="한 채빈" userId="98805702d66fc88f" providerId="LiveId" clId="{5C7C02F3-C261-422E-B33C-D734DAF2131D}" dt="2022-06-05T04:38:12.839" v="4032" actId="1036"/>
          <ac:picMkLst>
            <pc:docMk/>
            <pc:sldMk cId="468933250" sldId="364"/>
            <ac:picMk id="99" creationId="{00000000-0000-0000-0000-000000000000}"/>
          </ac:picMkLst>
        </pc:picChg>
        <pc:picChg chg="mod">
          <ac:chgData name="한 채빈" userId="98805702d66fc88f" providerId="LiveId" clId="{5C7C02F3-C261-422E-B33C-D734DAF2131D}" dt="2022-06-05T04:31:58.785" v="3939"/>
          <ac:picMkLst>
            <pc:docMk/>
            <pc:sldMk cId="468933250" sldId="364"/>
            <ac:picMk id="104" creationId="{7CB7FC50-64F8-E748-1BF1-B9F90E0DC3D5}"/>
          </ac:picMkLst>
        </pc:picChg>
        <pc:picChg chg="mod">
          <ac:chgData name="한 채빈" userId="98805702d66fc88f" providerId="LiveId" clId="{5C7C02F3-C261-422E-B33C-D734DAF2131D}" dt="2022-06-05T04:31:58.785" v="3939"/>
          <ac:picMkLst>
            <pc:docMk/>
            <pc:sldMk cId="468933250" sldId="364"/>
            <ac:picMk id="106" creationId="{EFF3EC1E-7B34-B309-7D03-2042161EBEAF}"/>
          </ac:picMkLst>
        </pc:picChg>
        <pc:picChg chg="del mod topLvl">
          <ac:chgData name="한 채빈" userId="98805702d66fc88f" providerId="LiveId" clId="{5C7C02F3-C261-422E-B33C-D734DAF2131D}" dt="2022-06-05T04:34:33.375" v="3962" actId="478"/>
          <ac:picMkLst>
            <pc:docMk/>
            <pc:sldMk cId="468933250" sldId="364"/>
            <ac:picMk id="112" creationId="{A438FE8B-FE5B-B74C-26F6-7547694302E1}"/>
          </ac:picMkLst>
        </pc:picChg>
        <pc:picChg chg="mod">
          <ac:chgData name="한 채빈" userId="98805702d66fc88f" providerId="LiveId" clId="{5C7C02F3-C261-422E-B33C-D734DAF2131D}" dt="2022-06-05T04:34:15.910" v="3960"/>
          <ac:picMkLst>
            <pc:docMk/>
            <pc:sldMk cId="468933250" sldId="364"/>
            <ac:picMk id="113" creationId="{0600077E-455B-ABDB-2A17-502D6A453F0F}"/>
          </ac:picMkLst>
        </pc:picChg>
        <pc:picChg chg="add del mod">
          <ac:chgData name="한 채빈" userId="98805702d66fc88f" providerId="LiveId" clId="{5C7C02F3-C261-422E-B33C-D734DAF2131D}" dt="2022-06-05T04:49:56.771" v="4162" actId="478"/>
          <ac:picMkLst>
            <pc:docMk/>
            <pc:sldMk cId="468933250" sldId="364"/>
            <ac:picMk id="115" creationId="{0D285343-655E-0817-21C3-D44A9780DBA8}"/>
          </ac:picMkLst>
        </pc:picChg>
        <pc:picChg chg="add del mod ord">
          <ac:chgData name="한 채빈" userId="98805702d66fc88f" providerId="LiveId" clId="{5C7C02F3-C261-422E-B33C-D734DAF2131D}" dt="2022-06-05T04:46:47.872" v="4117" actId="478"/>
          <ac:picMkLst>
            <pc:docMk/>
            <pc:sldMk cId="468933250" sldId="364"/>
            <ac:picMk id="123" creationId="{3BE0378D-F082-DD4B-77F0-587BE6539AF8}"/>
          </ac:picMkLst>
        </pc:picChg>
        <pc:picChg chg="del mod topLvl">
          <ac:chgData name="한 채빈" userId="98805702d66fc88f" providerId="LiveId" clId="{5C7C02F3-C261-422E-B33C-D734DAF2131D}" dt="2022-06-05T04:37:45.890" v="4019" actId="478"/>
          <ac:picMkLst>
            <pc:docMk/>
            <pc:sldMk cId="468933250" sldId="364"/>
            <ac:picMk id="129" creationId="{5D1C3EF8-3E6F-C923-FD63-EB3B51DAD63E}"/>
          </ac:picMkLst>
        </pc:picChg>
        <pc:picChg chg="mod">
          <ac:chgData name="한 채빈" userId="98805702d66fc88f" providerId="LiveId" clId="{5C7C02F3-C261-422E-B33C-D734DAF2131D}" dt="2022-06-05T04:37:29" v="4012"/>
          <ac:picMkLst>
            <pc:docMk/>
            <pc:sldMk cId="468933250" sldId="364"/>
            <ac:picMk id="131" creationId="{29E31517-1FFA-A4FC-EF11-C9FD3056225A}"/>
          </ac:picMkLst>
        </pc:picChg>
        <pc:picChg chg="mod">
          <ac:chgData name="한 채빈" userId="98805702d66fc88f" providerId="LiveId" clId="{5C7C02F3-C261-422E-B33C-D734DAF2131D}" dt="2022-06-05T04:47:30.892" v="4127" actId="571"/>
          <ac:picMkLst>
            <pc:docMk/>
            <pc:sldMk cId="468933250" sldId="364"/>
            <ac:picMk id="134" creationId="{615E2438-6154-1160-D323-62E18E02F7FF}"/>
          </ac:picMkLst>
        </pc:picChg>
        <pc:picChg chg="mod">
          <ac:chgData name="한 채빈" userId="98805702d66fc88f" providerId="LiveId" clId="{5C7C02F3-C261-422E-B33C-D734DAF2131D}" dt="2022-06-05T04:47:35.526" v="4129" actId="571"/>
          <ac:picMkLst>
            <pc:docMk/>
            <pc:sldMk cId="468933250" sldId="364"/>
            <ac:picMk id="136" creationId="{01F267CF-7F23-866C-EBE3-AD8399ECB23B}"/>
          </ac:picMkLst>
        </pc:picChg>
        <pc:picChg chg="mod">
          <ac:chgData name="한 채빈" userId="98805702d66fc88f" providerId="LiveId" clId="{5C7C02F3-C261-422E-B33C-D734DAF2131D}" dt="2022-06-05T04:47:40.062" v="4131" actId="571"/>
          <ac:picMkLst>
            <pc:docMk/>
            <pc:sldMk cId="468933250" sldId="364"/>
            <ac:picMk id="138" creationId="{C2F1D13E-74F8-53B0-2EFE-B39FC37CDB57}"/>
          </ac:picMkLst>
        </pc:picChg>
        <pc:picChg chg="mod">
          <ac:chgData name="한 채빈" userId="98805702d66fc88f" providerId="LiveId" clId="{5C7C02F3-C261-422E-B33C-D734DAF2131D}" dt="2022-06-05T04:47:46.608" v="4132" actId="571"/>
          <ac:picMkLst>
            <pc:docMk/>
            <pc:sldMk cId="468933250" sldId="364"/>
            <ac:picMk id="140" creationId="{E537457A-30C0-3BD0-F309-E375EE02CD7D}"/>
          </ac:picMkLst>
        </pc:picChg>
        <pc:picChg chg="mod">
          <ac:chgData name="한 채빈" userId="98805702d66fc88f" providerId="LiveId" clId="{5C7C02F3-C261-422E-B33C-D734DAF2131D}" dt="2022-06-05T04:47:48.903" v="4133"/>
          <ac:picMkLst>
            <pc:docMk/>
            <pc:sldMk cId="468933250" sldId="364"/>
            <ac:picMk id="142" creationId="{833E22E4-FD46-A8A2-D89A-135BA9175A22}"/>
          </ac:picMkLst>
        </pc:picChg>
        <pc:picChg chg="add mod">
          <ac:chgData name="한 채빈" userId="98805702d66fc88f" providerId="LiveId" clId="{5C7C02F3-C261-422E-B33C-D734DAF2131D}" dt="2022-06-05T04:49:02.182" v="4149" actId="1076"/>
          <ac:picMkLst>
            <pc:docMk/>
            <pc:sldMk cId="468933250" sldId="364"/>
            <ac:picMk id="1028" creationId="{4273BFBF-5CDA-24C1-37B1-B893A6BAFB06}"/>
          </ac:picMkLst>
        </pc:picChg>
      </pc:sldChg>
      <pc:sldChg chg="addSp delSp modSp del mod">
        <pc:chgData name="한 채빈" userId="98805702d66fc88f" providerId="LiveId" clId="{5C7C02F3-C261-422E-B33C-D734DAF2131D}" dt="2022-06-05T05:02:58.113" v="4498" actId="2696"/>
        <pc:sldMkLst>
          <pc:docMk/>
          <pc:sldMk cId="4099492834" sldId="365"/>
        </pc:sldMkLst>
        <pc:spChg chg="mod">
          <ac:chgData name="한 채빈" userId="98805702d66fc88f" providerId="LiveId" clId="{5C7C02F3-C261-422E-B33C-D734DAF2131D}" dt="2022-06-05T04:17:53.075" v="3829" actId="20577"/>
          <ac:spMkLst>
            <pc:docMk/>
            <pc:sldMk cId="4099492834" sldId="365"/>
            <ac:spMk id="5" creationId="{00000000-0000-0000-0000-000000000000}"/>
          </ac:spMkLst>
        </pc:spChg>
        <pc:spChg chg="add del mod">
          <ac:chgData name="한 채빈" userId="98805702d66fc88f" providerId="LiveId" clId="{5C7C02F3-C261-422E-B33C-D734DAF2131D}" dt="2022-06-05T04:17:53.236" v="3830" actId="47"/>
          <ac:spMkLst>
            <pc:docMk/>
            <pc:sldMk cId="4099492834" sldId="365"/>
            <ac:spMk id="84" creationId="{A9F61C52-6735-1A27-8E8B-1D8C9673088B}"/>
          </ac:spMkLst>
        </pc:spChg>
      </pc:sldChg>
      <pc:sldChg chg="addSp delSp modSp mod setBg">
        <pc:chgData name="한 채빈" userId="98805702d66fc88f" providerId="LiveId" clId="{5C7C02F3-C261-422E-B33C-D734DAF2131D}" dt="2022-06-06T10:21:30.723" v="4796"/>
        <pc:sldMkLst>
          <pc:docMk/>
          <pc:sldMk cId="3775435505" sldId="366"/>
        </pc:sldMkLst>
        <pc:spChg chg="del mod ord">
          <ac:chgData name="한 채빈" userId="98805702d66fc88f" providerId="LiveId" clId="{5C7C02F3-C261-422E-B33C-D734DAF2131D}" dt="2022-06-05T04:54:02.485" v="4205" actId="478"/>
          <ac:spMkLst>
            <pc:docMk/>
            <pc:sldMk cId="3775435505" sldId="366"/>
            <ac:spMk id="5" creationId="{00000000-0000-0000-0000-000000000000}"/>
          </ac:spMkLst>
        </pc:spChg>
        <pc:spChg chg="del">
          <ac:chgData name="한 채빈" userId="98805702d66fc88f" providerId="LiveId" clId="{5C7C02F3-C261-422E-B33C-D734DAF2131D}" dt="2022-06-05T04:54:00.456" v="4204" actId="478"/>
          <ac:spMkLst>
            <pc:docMk/>
            <pc:sldMk cId="3775435505" sldId="366"/>
            <ac:spMk id="15" creationId="{00000000-0000-0000-0000-000000000000}"/>
          </ac:spMkLst>
        </pc:spChg>
        <pc:spChg chg="add mod">
          <ac:chgData name="한 채빈" userId="98805702d66fc88f" providerId="LiveId" clId="{5C7C02F3-C261-422E-B33C-D734DAF2131D}" dt="2022-06-06T10:21:30.723" v="4796"/>
          <ac:spMkLst>
            <pc:docMk/>
            <pc:sldMk cId="3775435505" sldId="366"/>
            <ac:spMk id="40" creationId="{E1CF3629-93EF-907D-DEDD-4620F636C18D}"/>
          </ac:spMkLst>
        </pc:spChg>
        <pc:spChg chg="add mod">
          <ac:chgData name="한 채빈" userId="98805702d66fc88f" providerId="LiveId" clId="{5C7C02F3-C261-422E-B33C-D734DAF2131D}" dt="2022-06-06T10:21:30.723" v="4796"/>
          <ac:spMkLst>
            <pc:docMk/>
            <pc:sldMk cId="3775435505" sldId="366"/>
            <ac:spMk id="41" creationId="{75ABE520-016F-DAD6-9BCD-F2476FAD4E29}"/>
          </ac:spMkLst>
        </pc:spChg>
        <pc:spChg chg="add mod">
          <ac:chgData name="한 채빈" userId="98805702d66fc88f" providerId="LiveId" clId="{5C7C02F3-C261-422E-B33C-D734DAF2131D}" dt="2022-06-05T04:54:07.855" v="4206" actId="1076"/>
          <ac:spMkLst>
            <pc:docMk/>
            <pc:sldMk cId="3775435505" sldId="366"/>
            <ac:spMk id="48" creationId="{07704E3A-7843-08D7-197B-6DD7CFFA37CD}"/>
          </ac:spMkLst>
        </pc:spChg>
        <pc:spChg chg="add mod">
          <ac:chgData name="한 채빈" userId="98805702d66fc88f" providerId="LiveId" clId="{5C7C02F3-C261-422E-B33C-D734DAF2131D}" dt="2022-06-05T04:54:28.806" v="4213" actId="1076"/>
          <ac:spMkLst>
            <pc:docMk/>
            <pc:sldMk cId="3775435505" sldId="366"/>
            <ac:spMk id="50" creationId="{7477D945-DD1C-0FB5-337C-6ACB3BE817EE}"/>
          </ac:spMkLst>
        </pc:spChg>
        <pc:spChg chg="add mod">
          <ac:chgData name="한 채빈" userId="98805702d66fc88f" providerId="LiveId" clId="{5C7C02F3-C261-422E-B33C-D734DAF2131D}" dt="2022-06-06T10:21:30.723" v="4796"/>
          <ac:spMkLst>
            <pc:docMk/>
            <pc:sldMk cId="3775435505" sldId="366"/>
            <ac:spMk id="51" creationId="{F28173A9-D75B-1920-6D60-BF2EA7AF4B3D}"/>
          </ac:spMkLst>
        </pc:spChg>
        <pc:spChg chg="add mod">
          <ac:chgData name="한 채빈" userId="98805702d66fc88f" providerId="LiveId" clId="{5C7C02F3-C261-422E-B33C-D734DAF2131D}" dt="2022-06-06T10:21:30.723" v="4796"/>
          <ac:spMkLst>
            <pc:docMk/>
            <pc:sldMk cId="3775435505" sldId="366"/>
            <ac:spMk id="56" creationId="{4C191320-BD2A-2E94-84E0-2F2333460829}"/>
          </ac:spMkLst>
        </pc:spChg>
        <pc:spChg chg="add mod">
          <ac:chgData name="한 채빈" userId="98805702d66fc88f" providerId="LiveId" clId="{5C7C02F3-C261-422E-B33C-D734DAF2131D}" dt="2022-06-06T10:21:30.723" v="4796"/>
          <ac:spMkLst>
            <pc:docMk/>
            <pc:sldMk cId="3775435505" sldId="366"/>
            <ac:spMk id="57" creationId="{9C783C73-16F1-4746-A1F8-9D2BC54FE4E1}"/>
          </ac:spMkLst>
        </pc:spChg>
        <pc:spChg chg="add mod">
          <ac:chgData name="한 채빈" userId="98805702d66fc88f" providerId="LiveId" clId="{5C7C02F3-C261-422E-B33C-D734DAF2131D}" dt="2022-06-06T10:21:30.723" v="4796"/>
          <ac:spMkLst>
            <pc:docMk/>
            <pc:sldMk cId="3775435505" sldId="366"/>
            <ac:spMk id="62" creationId="{7476F19E-65FF-1A86-23DE-DCC10CD467A3}"/>
          </ac:spMkLst>
        </pc:spChg>
        <pc:spChg chg="del">
          <ac:chgData name="한 채빈" userId="98805702d66fc88f" providerId="LiveId" clId="{5C7C02F3-C261-422E-B33C-D734DAF2131D}" dt="2022-06-06T10:21:30.526" v="4795" actId="478"/>
          <ac:spMkLst>
            <pc:docMk/>
            <pc:sldMk cId="3775435505" sldId="366"/>
            <ac:spMk id="116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30.526" v="4795" actId="478"/>
          <ac:spMkLst>
            <pc:docMk/>
            <pc:sldMk cId="3775435505" sldId="366"/>
            <ac:spMk id="117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30.526" v="4795" actId="478"/>
          <ac:spMkLst>
            <pc:docMk/>
            <pc:sldMk cId="3775435505" sldId="366"/>
            <ac:spMk id="118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30.526" v="4795" actId="478"/>
          <ac:spMkLst>
            <pc:docMk/>
            <pc:sldMk cId="3775435505" sldId="366"/>
            <ac:spMk id="11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30.526" v="4795" actId="478"/>
          <ac:spMkLst>
            <pc:docMk/>
            <pc:sldMk cId="3775435505" sldId="366"/>
            <ac:spMk id="12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30.526" v="4795" actId="478"/>
          <ac:spMkLst>
            <pc:docMk/>
            <pc:sldMk cId="3775435505" sldId="366"/>
            <ac:spMk id="12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30.526" v="4795" actId="478"/>
          <ac:spMkLst>
            <pc:docMk/>
            <pc:sldMk cId="3775435505" sldId="366"/>
            <ac:spMk id="122" creationId="{00000000-0000-0000-0000-000000000000}"/>
          </ac:spMkLst>
        </pc:spChg>
        <pc:grpChg chg="add mod">
          <ac:chgData name="한 채빈" userId="98805702d66fc88f" providerId="LiveId" clId="{5C7C02F3-C261-422E-B33C-D734DAF2131D}" dt="2022-06-06T10:21:30.723" v="4796"/>
          <ac:grpSpMkLst>
            <pc:docMk/>
            <pc:sldMk cId="3775435505" sldId="366"/>
            <ac:grpSpMk id="36" creationId="{10227018-3D83-4A77-D641-0301DD26158C}"/>
          </ac:grpSpMkLst>
        </pc:grpChg>
        <pc:grpChg chg="add mod">
          <ac:chgData name="한 채빈" userId="98805702d66fc88f" providerId="LiveId" clId="{5C7C02F3-C261-422E-B33C-D734DAF2131D}" dt="2022-06-06T10:21:30.723" v="4796"/>
          <ac:grpSpMkLst>
            <pc:docMk/>
            <pc:sldMk cId="3775435505" sldId="366"/>
            <ac:grpSpMk id="38" creationId="{E46849DC-0268-9A22-DE24-B7034A2CB248}"/>
          </ac:grpSpMkLst>
        </pc:grpChg>
        <pc:grpChg chg="add mod">
          <ac:chgData name="한 채빈" userId="98805702d66fc88f" providerId="LiveId" clId="{5C7C02F3-C261-422E-B33C-D734DAF2131D}" dt="2022-06-06T10:21:30.723" v="4796"/>
          <ac:grpSpMkLst>
            <pc:docMk/>
            <pc:sldMk cId="3775435505" sldId="366"/>
            <ac:grpSpMk id="42" creationId="{CE4265D9-617C-7E29-ADA3-BE6F9F0EC92D}"/>
          </ac:grpSpMkLst>
        </pc:grpChg>
        <pc:grpChg chg="add mod">
          <ac:chgData name="한 채빈" userId="98805702d66fc88f" providerId="LiveId" clId="{5C7C02F3-C261-422E-B33C-D734DAF2131D}" dt="2022-06-05T04:54:07.855" v="4206" actId="1076"/>
          <ac:grpSpMkLst>
            <pc:docMk/>
            <pc:sldMk cId="3775435505" sldId="366"/>
            <ac:grpSpMk id="44" creationId="{263AB3FA-BF6D-2950-ADF2-3FEB7D202B90}"/>
          </ac:grpSpMkLst>
        </pc:grpChg>
        <pc:grpChg chg="add mod">
          <ac:chgData name="한 채빈" userId="98805702d66fc88f" providerId="LiveId" clId="{5C7C02F3-C261-422E-B33C-D734DAF2131D}" dt="2022-06-05T04:54:07.855" v="4206" actId="1076"/>
          <ac:grpSpMkLst>
            <pc:docMk/>
            <pc:sldMk cId="3775435505" sldId="366"/>
            <ac:grpSpMk id="46" creationId="{D288D4DC-7C4B-ADEC-7D5E-62E9C18D09F7}"/>
          </ac:grpSpMkLst>
        </pc:grpChg>
        <pc:grpChg chg="add mod">
          <ac:chgData name="한 채빈" userId="98805702d66fc88f" providerId="LiveId" clId="{5C7C02F3-C261-422E-B33C-D734DAF2131D}" dt="2022-06-06T10:21:30.723" v="4796"/>
          <ac:grpSpMkLst>
            <pc:docMk/>
            <pc:sldMk cId="3775435505" sldId="366"/>
            <ac:grpSpMk id="52" creationId="{4498DA7B-B124-AF54-CDB1-29371DCA4960}"/>
          </ac:grpSpMkLst>
        </pc:grpChg>
        <pc:grpChg chg="add mod">
          <ac:chgData name="한 채빈" userId="98805702d66fc88f" providerId="LiveId" clId="{5C7C02F3-C261-422E-B33C-D734DAF2131D}" dt="2022-06-06T10:21:30.723" v="4796"/>
          <ac:grpSpMkLst>
            <pc:docMk/>
            <pc:sldMk cId="3775435505" sldId="366"/>
            <ac:grpSpMk id="54" creationId="{42CC7233-E6A6-54A0-61CE-E6E15A33E6E8}"/>
          </ac:grpSpMkLst>
        </pc:grpChg>
        <pc:grpChg chg="add mod">
          <ac:chgData name="한 채빈" userId="98805702d66fc88f" providerId="LiveId" clId="{5C7C02F3-C261-422E-B33C-D734DAF2131D}" dt="2022-06-06T10:21:30.723" v="4796"/>
          <ac:grpSpMkLst>
            <pc:docMk/>
            <pc:sldMk cId="3775435505" sldId="366"/>
            <ac:grpSpMk id="58" creationId="{EEEB6FD0-BFE5-E4CA-D15E-E03E59A06D3D}"/>
          </ac:grpSpMkLst>
        </pc:grpChg>
        <pc:grpChg chg="add mod">
          <ac:chgData name="한 채빈" userId="98805702d66fc88f" providerId="LiveId" clId="{5C7C02F3-C261-422E-B33C-D734DAF2131D}" dt="2022-06-06T10:21:30.723" v="4796"/>
          <ac:grpSpMkLst>
            <pc:docMk/>
            <pc:sldMk cId="3775435505" sldId="366"/>
            <ac:grpSpMk id="60" creationId="{B91E5A4F-E744-C9A6-2F95-1ED934D8D488}"/>
          </ac:grpSpMkLst>
        </pc:grpChg>
        <pc:grpChg chg="del">
          <ac:chgData name="한 채빈" userId="98805702d66fc88f" providerId="LiveId" clId="{5C7C02F3-C261-422E-B33C-D734DAF2131D}" dt="2022-06-05T04:54:00.456" v="4204" actId="478"/>
          <ac:grpSpMkLst>
            <pc:docMk/>
            <pc:sldMk cId="3775435505" sldId="366"/>
            <ac:grpSpMk id="1001" creationId="{00000000-0000-0000-0000-000000000000}"/>
          </ac:grpSpMkLst>
        </pc:grpChg>
        <pc:grpChg chg="del">
          <ac:chgData name="한 채빈" userId="98805702d66fc88f" providerId="LiveId" clId="{5C7C02F3-C261-422E-B33C-D734DAF2131D}" dt="2022-06-05T04:54:00.456" v="4204" actId="478"/>
          <ac:grpSpMkLst>
            <pc:docMk/>
            <pc:sldMk cId="3775435505" sldId="366"/>
            <ac:grpSpMk id="1002" creationId="{00000000-0000-0000-0000-000000000000}"/>
          </ac:grpSpMkLst>
        </pc:grpChg>
        <pc:grpChg chg="del">
          <ac:chgData name="한 채빈" userId="98805702d66fc88f" providerId="LiveId" clId="{5C7C02F3-C261-422E-B33C-D734DAF2131D}" dt="2022-06-05T04:54:00.456" v="4204" actId="478"/>
          <ac:grpSpMkLst>
            <pc:docMk/>
            <pc:sldMk cId="3775435505" sldId="366"/>
            <ac:grpSpMk id="1003" creationId="{00000000-0000-0000-0000-000000000000}"/>
          </ac:grpSpMkLst>
        </pc:grpChg>
        <pc:grpChg chg="del">
          <ac:chgData name="한 채빈" userId="98805702d66fc88f" providerId="LiveId" clId="{5C7C02F3-C261-422E-B33C-D734DAF2131D}" dt="2022-06-05T04:54:00.456" v="4204" actId="478"/>
          <ac:grpSpMkLst>
            <pc:docMk/>
            <pc:sldMk cId="3775435505" sldId="366"/>
            <ac:grpSpMk id="100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5T04:54:00.456" v="4204" actId="478"/>
          <ac:grpSpMkLst>
            <pc:docMk/>
            <pc:sldMk cId="3775435505" sldId="366"/>
            <ac:grpSpMk id="100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30.526" v="4795" actId="478"/>
          <ac:grpSpMkLst>
            <pc:docMk/>
            <pc:sldMk cId="3775435505" sldId="366"/>
            <ac:grpSpMk id="1033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30.526" v="4795" actId="478"/>
          <ac:grpSpMkLst>
            <pc:docMk/>
            <pc:sldMk cId="3775435505" sldId="366"/>
            <ac:grpSpMk id="103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30.526" v="4795" actId="478"/>
          <ac:grpSpMkLst>
            <pc:docMk/>
            <pc:sldMk cId="3775435505" sldId="366"/>
            <ac:grpSpMk id="103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30.526" v="4795" actId="478"/>
          <ac:grpSpMkLst>
            <pc:docMk/>
            <pc:sldMk cId="3775435505" sldId="366"/>
            <ac:grpSpMk id="103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30.526" v="4795" actId="478"/>
          <ac:grpSpMkLst>
            <pc:docMk/>
            <pc:sldMk cId="3775435505" sldId="366"/>
            <ac:grpSpMk id="103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30.526" v="4795" actId="478"/>
          <ac:grpSpMkLst>
            <pc:docMk/>
            <pc:sldMk cId="3775435505" sldId="366"/>
            <ac:grpSpMk id="103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30.526" v="4795" actId="478"/>
          <ac:grpSpMkLst>
            <pc:docMk/>
            <pc:sldMk cId="3775435505" sldId="366"/>
            <ac:grpSpMk id="1039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30.526" v="4795" actId="478"/>
          <ac:grpSpMkLst>
            <pc:docMk/>
            <pc:sldMk cId="3775435505" sldId="366"/>
            <ac:grpSpMk id="1040" creationId="{00000000-0000-0000-0000-000000000000}"/>
          </ac:grpSpMkLst>
        </pc:grpChg>
        <pc:picChg chg="mod">
          <ac:chgData name="한 채빈" userId="98805702d66fc88f" providerId="LiveId" clId="{5C7C02F3-C261-422E-B33C-D734DAF2131D}" dt="2022-06-05T04:54:42.879" v="4218" actId="1076"/>
          <ac:picMkLst>
            <pc:docMk/>
            <pc:sldMk cId="3775435505" sldId="366"/>
            <ac:picMk id="2" creationId="{45A343EB-CFF4-242B-DAD0-8C111023127F}"/>
          </ac:picMkLst>
        </pc:picChg>
        <pc:picChg chg="mod">
          <ac:chgData name="한 채빈" userId="98805702d66fc88f" providerId="LiveId" clId="{5C7C02F3-C261-422E-B33C-D734DAF2131D}" dt="2022-06-06T10:21:30.723" v="4796"/>
          <ac:picMkLst>
            <pc:docMk/>
            <pc:sldMk cId="3775435505" sldId="366"/>
            <ac:picMk id="37" creationId="{777CC227-A3F8-745C-366E-5D16AFA8B511}"/>
          </ac:picMkLst>
        </pc:picChg>
        <pc:picChg chg="mod">
          <ac:chgData name="한 채빈" userId="98805702d66fc88f" providerId="LiveId" clId="{5C7C02F3-C261-422E-B33C-D734DAF2131D}" dt="2022-06-06T10:21:30.723" v="4796"/>
          <ac:picMkLst>
            <pc:docMk/>
            <pc:sldMk cId="3775435505" sldId="366"/>
            <ac:picMk id="39" creationId="{69AC84B1-5CD4-87F7-1548-0788C834E9AD}"/>
          </ac:picMkLst>
        </pc:picChg>
        <pc:picChg chg="mod">
          <ac:chgData name="한 채빈" userId="98805702d66fc88f" providerId="LiveId" clId="{5C7C02F3-C261-422E-B33C-D734DAF2131D}" dt="2022-06-06T10:21:30.723" v="4796"/>
          <ac:picMkLst>
            <pc:docMk/>
            <pc:sldMk cId="3775435505" sldId="366"/>
            <ac:picMk id="43" creationId="{FEB279D2-86F5-A614-5B20-5EC2EF6923F4}"/>
          </ac:picMkLst>
        </pc:picChg>
        <pc:picChg chg="mod">
          <ac:chgData name="한 채빈" userId="98805702d66fc88f" providerId="LiveId" clId="{5C7C02F3-C261-422E-B33C-D734DAF2131D}" dt="2022-06-05T04:54:07.855" v="4206" actId="1076"/>
          <ac:picMkLst>
            <pc:docMk/>
            <pc:sldMk cId="3775435505" sldId="366"/>
            <ac:picMk id="45" creationId="{0780B93F-1BB6-1D63-12E6-39B2184F9DE6}"/>
          </ac:picMkLst>
        </pc:picChg>
        <pc:picChg chg="mod">
          <ac:chgData name="한 채빈" userId="98805702d66fc88f" providerId="LiveId" clId="{5C7C02F3-C261-422E-B33C-D734DAF2131D}" dt="2022-06-05T04:54:07.855" v="4206" actId="1076"/>
          <ac:picMkLst>
            <pc:docMk/>
            <pc:sldMk cId="3775435505" sldId="366"/>
            <ac:picMk id="47" creationId="{75C9FC79-5CB1-9FF1-5CC3-EF40B2220282}"/>
          </ac:picMkLst>
        </pc:picChg>
        <pc:picChg chg="add mod">
          <ac:chgData name="한 채빈" userId="98805702d66fc88f" providerId="LiveId" clId="{5C7C02F3-C261-422E-B33C-D734DAF2131D}" dt="2022-06-05T04:54:07.855" v="4206" actId="1076"/>
          <ac:picMkLst>
            <pc:docMk/>
            <pc:sldMk cId="3775435505" sldId="366"/>
            <ac:picMk id="49" creationId="{06B29B47-13E9-2D3A-A56F-AE989DA57D41}"/>
          </ac:picMkLst>
        </pc:picChg>
        <pc:picChg chg="mod">
          <ac:chgData name="한 채빈" userId="98805702d66fc88f" providerId="LiveId" clId="{5C7C02F3-C261-422E-B33C-D734DAF2131D}" dt="2022-06-06T10:21:30.723" v="4796"/>
          <ac:picMkLst>
            <pc:docMk/>
            <pc:sldMk cId="3775435505" sldId="366"/>
            <ac:picMk id="53" creationId="{FF6F1B7A-7B6D-DE45-FC6A-19FBC309758C}"/>
          </ac:picMkLst>
        </pc:picChg>
        <pc:picChg chg="mod">
          <ac:chgData name="한 채빈" userId="98805702d66fc88f" providerId="LiveId" clId="{5C7C02F3-C261-422E-B33C-D734DAF2131D}" dt="2022-06-06T10:21:30.723" v="4796"/>
          <ac:picMkLst>
            <pc:docMk/>
            <pc:sldMk cId="3775435505" sldId="366"/>
            <ac:picMk id="55" creationId="{211004B1-8E8E-ABD9-F3FB-72F7BB717100}"/>
          </ac:picMkLst>
        </pc:picChg>
        <pc:picChg chg="mod">
          <ac:chgData name="한 채빈" userId="98805702d66fc88f" providerId="LiveId" clId="{5C7C02F3-C261-422E-B33C-D734DAF2131D}" dt="2022-06-06T10:21:30.723" v="4796"/>
          <ac:picMkLst>
            <pc:docMk/>
            <pc:sldMk cId="3775435505" sldId="366"/>
            <ac:picMk id="59" creationId="{7E0C0387-098D-7B51-A94A-15DDA336A8E1}"/>
          </ac:picMkLst>
        </pc:picChg>
        <pc:picChg chg="mod">
          <ac:chgData name="한 채빈" userId="98805702d66fc88f" providerId="LiveId" clId="{5C7C02F3-C261-422E-B33C-D734DAF2131D}" dt="2022-06-06T10:21:30.723" v="4796"/>
          <ac:picMkLst>
            <pc:docMk/>
            <pc:sldMk cId="3775435505" sldId="366"/>
            <ac:picMk id="61" creationId="{7DB73052-6F20-DBB1-89F7-70986B7DA36D}"/>
          </ac:picMkLst>
        </pc:picChg>
      </pc:sldChg>
      <pc:sldChg chg="delSp modSp del mod">
        <pc:chgData name="한 채빈" userId="98805702d66fc88f" providerId="LiveId" clId="{5C7C02F3-C261-422E-B33C-D734DAF2131D}" dt="2022-06-06T10:14:59.953" v="4670" actId="47"/>
        <pc:sldMkLst>
          <pc:docMk/>
          <pc:sldMk cId="2344624696" sldId="367"/>
        </pc:sldMkLst>
        <pc:spChg chg="mod">
          <ac:chgData name="한 채빈" userId="98805702d66fc88f" providerId="LiveId" clId="{5C7C02F3-C261-422E-B33C-D734DAF2131D}" dt="2022-06-06T10:14:53.538" v="4669" actId="1076"/>
          <ac:spMkLst>
            <pc:docMk/>
            <pc:sldMk cId="2344624696" sldId="367"/>
            <ac:spMk id="20" creationId="{00000000-0000-0000-0000-000000000000}"/>
          </ac:spMkLst>
        </pc:spChg>
        <pc:spChg chg="del">
          <ac:chgData name="한 채빈" userId="98805702d66fc88f" providerId="LiveId" clId="{5C7C02F3-C261-422E-B33C-D734DAF2131D}" dt="2022-06-05T05:14:45.479" v="4656" actId="478"/>
          <ac:spMkLst>
            <pc:docMk/>
            <pc:sldMk cId="2344624696" sldId="367"/>
            <ac:spMk id="22" creationId="{238194FA-7ED1-80B2-4BB9-182009AF75FD}"/>
          </ac:spMkLst>
        </pc:spChg>
      </pc:sldChg>
      <pc:sldChg chg="addSp delSp modSp add mod setBg">
        <pc:chgData name="한 채빈" userId="98805702d66fc88f" providerId="LiveId" clId="{5C7C02F3-C261-422E-B33C-D734DAF2131D}" dt="2022-06-06T10:21:36.936" v="4798"/>
        <pc:sldMkLst>
          <pc:docMk/>
          <pc:sldMk cId="708293691" sldId="368"/>
        </pc:sldMkLst>
        <pc:spChg chg="mod">
          <ac:chgData name="한 채빈" userId="98805702d66fc88f" providerId="LiveId" clId="{5C7C02F3-C261-422E-B33C-D734DAF2131D}" dt="2022-06-05T04:58:44.184" v="4453" actId="1076"/>
          <ac:spMkLst>
            <pc:docMk/>
            <pc:sldMk cId="708293691" sldId="368"/>
            <ac:spMk id="5" creationId="{00000000-0000-0000-0000-000000000000}"/>
          </ac:spMkLst>
        </pc:spChg>
        <pc:spChg chg="mod">
          <ac:chgData name="한 채빈" userId="98805702d66fc88f" providerId="LiveId" clId="{5C7C02F3-C261-422E-B33C-D734DAF2131D}" dt="2022-06-05T05:02:47.596" v="4497" actId="20577"/>
          <ac:spMkLst>
            <pc:docMk/>
            <pc:sldMk cId="708293691" sldId="368"/>
            <ac:spMk id="15" creationId="{00000000-0000-0000-0000-000000000000}"/>
          </ac:spMkLst>
        </pc:spChg>
        <pc:spChg chg="add del mod">
          <ac:chgData name="한 채빈" userId="98805702d66fc88f" providerId="LiveId" clId="{5C7C02F3-C261-422E-B33C-D734DAF2131D}" dt="2022-06-05T04:58:13.406" v="4445" actId="478"/>
          <ac:spMkLst>
            <pc:docMk/>
            <pc:sldMk cId="708293691" sldId="368"/>
            <ac:spMk id="40" creationId="{00000000-0000-0000-0000-000000000000}"/>
          </ac:spMkLst>
        </pc:spChg>
        <pc:spChg chg="mod">
          <ac:chgData name="한 채빈" userId="98805702d66fc88f" providerId="LiveId" clId="{5C7C02F3-C261-422E-B33C-D734DAF2131D}" dt="2022-06-05T04:55:31.751" v="4231" actId="1076"/>
          <ac:spMkLst>
            <pc:docMk/>
            <pc:sldMk cId="708293691" sldId="368"/>
            <ac:spMk id="53" creationId="{00000000-0000-0000-0000-000000000000}"/>
          </ac:spMkLst>
        </pc:spChg>
        <pc:spChg chg="add mod">
          <ac:chgData name="한 채빈" userId="98805702d66fc88f" providerId="LiveId" clId="{5C7C02F3-C261-422E-B33C-D734DAF2131D}" dt="2022-06-06T10:21:36.936" v="4798"/>
          <ac:spMkLst>
            <pc:docMk/>
            <pc:sldMk cId="708293691" sldId="368"/>
            <ac:spMk id="55" creationId="{F301183F-9526-D8EE-17F7-BB4AFAFB48F2}"/>
          </ac:spMkLst>
        </pc:spChg>
        <pc:spChg chg="add mod">
          <ac:chgData name="한 채빈" userId="98805702d66fc88f" providerId="LiveId" clId="{5C7C02F3-C261-422E-B33C-D734DAF2131D}" dt="2022-06-06T10:21:36.936" v="4798"/>
          <ac:spMkLst>
            <pc:docMk/>
            <pc:sldMk cId="708293691" sldId="368"/>
            <ac:spMk id="56" creationId="{57AB7E23-AC49-0301-B50D-CD70F5DA9E20}"/>
          </ac:spMkLst>
        </pc:spChg>
        <pc:spChg chg="add del mod">
          <ac:chgData name="한 채빈" userId="98805702d66fc88f" providerId="LiveId" clId="{5C7C02F3-C261-422E-B33C-D734DAF2131D}" dt="2022-06-05T04:58:10.020" v="4442" actId="478"/>
          <ac:spMkLst>
            <pc:docMk/>
            <pc:sldMk cId="708293691" sldId="368"/>
            <ac:spMk id="57" creationId="{64D706B2-3412-CF8D-EACA-6A9952DF6869}"/>
          </ac:spMkLst>
        </pc:spChg>
        <pc:spChg chg="add del mod">
          <ac:chgData name="한 채빈" userId="98805702d66fc88f" providerId="LiveId" clId="{5C7C02F3-C261-422E-B33C-D734DAF2131D}" dt="2022-06-05T04:58:09.086" v="4441" actId="478"/>
          <ac:spMkLst>
            <pc:docMk/>
            <pc:sldMk cId="708293691" sldId="368"/>
            <ac:spMk id="58" creationId="{C9EDAF67-09F7-63A6-9987-2ED4939C2CB0}"/>
          </ac:spMkLst>
        </pc:spChg>
        <pc:spChg chg="add mod">
          <ac:chgData name="한 채빈" userId="98805702d66fc88f" providerId="LiveId" clId="{5C7C02F3-C261-422E-B33C-D734DAF2131D}" dt="2022-06-06T10:21:36.936" v="4798"/>
          <ac:spMkLst>
            <pc:docMk/>
            <pc:sldMk cId="708293691" sldId="368"/>
            <ac:spMk id="59" creationId="{422515B9-C8D1-5732-BC6D-345967DF6A9E}"/>
          </ac:spMkLst>
        </pc:spChg>
        <pc:spChg chg="add mod">
          <ac:chgData name="한 채빈" userId="98805702d66fc88f" providerId="LiveId" clId="{5C7C02F3-C261-422E-B33C-D734DAF2131D}" dt="2022-06-06T10:21:36.936" v="4798"/>
          <ac:spMkLst>
            <pc:docMk/>
            <pc:sldMk cId="708293691" sldId="368"/>
            <ac:spMk id="64" creationId="{1326F5CE-6CCC-0BC6-706A-49EF82A22F41}"/>
          </ac:spMkLst>
        </pc:spChg>
        <pc:spChg chg="add mod">
          <ac:chgData name="한 채빈" userId="98805702d66fc88f" providerId="LiveId" clId="{5C7C02F3-C261-422E-B33C-D734DAF2131D}" dt="2022-06-06T10:21:36.936" v="4798"/>
          <ac:spMkLst>
            <pc:docMk/>
            <pc:sldMk cId="708293691" sldId="368"/>
            <ac:spMk id="65" creationId="{D2F306F6-F95A-9F29-2E56-6B5119E79CFF}"/>
          </ac:spMkLst>
        </pc:spChg>
        <pc:spChg chg="add mod">
          <ac:chgData name="한 채빈" userId="98805702d66fc88f" providerId="LiveId" clId="{5C7C02F3-C261-422E-B33C-D734DAF2131D}" dt="2022-06-06T10:21:36.936" v="4798"/>
          <ac:spMkLst>
            <pc:docMk/>
            <pc:sldMk cId="708293691" sldId="368"/>
            <ac:spMk id="70" creationId="{522A78E8-B512-0FCE-E2F5-1D80BBF9456E}"/>
          </ac:spMkLst>
        </pc:spChg>
        <pc:spChg chg="mod">
          <ac:chgData name="한 채빈" userId="98805702d66fc88f" providerId="LiveId" clId="{5C7C02F3-C261-422E-B33C-D734DAF2131D}" dt="2022-06-05T04:59:08.306" v="4460" actId="1076"/>
          <ac:spMkLst>
            <pc:docMk/>
            <pc:sldMk cId="708293691" sldId="368"/>
            <ac:spMk id="80" creationId="{00000000-0000-0000-0000-000000000000}"/>
          </ac:spMkLst>
        </pc:spChg>
        <pc:spChg chg="mod">
          <ac:chgData name="한 채빈" userId="98805702d66fc88f" providerId="LiveId" clId="{5C7C02F3-C261-422E-B33C-D734DAF2131D}" dt="2022-06-05T04:55:46.340" v="4260"/>
          <ac:spMkLst>
            <pc:docMk/>
            <pc:sldMk cId="708293691" sldId="368"/>
            <ac:spMk id="93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36.751" v="4797" actId="478"/>
          <ac:spMkLst>
            <pc:docMk/>
            <pc:sldMk cId="708293691" sldId="368"/>
            <ac:spMk id="116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36.751" v="4797" actId="478"/>
          <ac:spMkLst>
            <pc:docMk/>
            <pc:sldMk cId="708293691" sldId="368"/>
            <ac:spMk id="117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36.751" v="4797" actId="478"/>
          <ac:spMkLst>
            <pc:docMk/>
            <pc:sldMk cId="708293691" sldId="368"/>
            <ac:spMk id="118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36.751" v="4797" actId="478"/>
          <ac:spMkLst>
            <pc:docMk/>
            <pc:sldMk cId="708293691" sldId="368"/>
            <ac:spMk id="119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36.751" v="4797" actId="478"/>
          <ac:spMkLst>
            <pc:docMk/>
            <pc:sldMk cId="708293691" sldId="368"/>
            <ac:spMk id="120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36.751" v="4797" actId="478"/>
          <ac:spMkLst>
            <pc:docMk/>
            <pc:sldMk cId="708293691" sldId="368"/>
            <ac:spMk id="121" creationId="{00000000-0000-0000-0000-000000000000}"/>
          </ac:spMkLst>
        </pc:spChg>
        <pc:spChg chg="del">
          <ac:chgData name="한 채빈" userId="98805702d66fc88f" providerId="LiveId" clId="{5C7C02F3-C261-422E-B33C-D734DAF2131D}" dt="2022-06-06T10:21:36.751" v="4797" actId="478"/>
          <ac:spMkLst>
            <pc:docMk/>
            <pc:sldMk cId="708293691" sldId="368"/>
            <ac:spMk id="122" creationId="{00000000-0000-0000-0000-000000000000}"/>
          </ac:spMkLst>
        </pc:spChg>
        <pc:grpChg chg="add mod">
          <ac:chgData name="한 채빈" userId="98805702d66fc88f" providerId="LiveId" clId="{5C7C02F3-C261-422E-B33C-D734DAF2131D}" dt="2022-06-06T10:21:36.936" v="4798"/>
          <ac:grpSpMkLst>
            <pc:docMk/>
            <pc:sldMk cId="708293691" sldId="368"/>
            <ac:grpSpMk id="49" creationId="{FCF2577E-A592-1279-7848-963AF2456CB1}"/>
          </ac:grpSpMkLst>
        </pc:grpChg>
        <pc:grpChg chg="add mod">
          <ac:chgData name="한 채빈" userId="98805702d66fc88f" providerId="LiveId" clId="{5C7C02F3-C261-422E-B33C-D734DAF2131D}" dt="2022-06-06T10:21:36.936" v="4798"/>
          <ac:grpSpMkLst>
            <pc:docMk/>
            <pc:sldMk cId="708293691" sldId="368"/>
            <ac:grpSpMk id="52" creationId="{49A11F76-26AC-B5FD-4826-C779C2ECC8D2}"/>
          </ac:grpSpMkLst>
        </pc:grpChg>
        <pc:grpChg chg="add del mod">
          <ac:chgData name="한 채빈" userId="98805702d66fc88f" providerId="LiveId" clId="{5C7C02F3-C261-422E-B33C-D734DAF2131D}" dt="2022-06-05T04:58:14.899" v="4446" actId="478"/>
          <ac:grpSpMkLst>
            <pc:docMk/>
            <pc:sldMk cId="708293691" sldId="368"/>
            <ac:grpSpMk id="52" creationId="{CA699EDD-6B79-FC4D-5DF9-50F99E48FB9B}"/>
          </ac:grpSpMkLst>
        </pc:grpChg>
        <pc:grpChg chg="add del mod">
          <ac:chgData name="한 채빈" userId="98805702d66fc88f" providerId="LiveId" clId="{5C7C02F3-C261-422E-B33C-D734DAF2131D}" dt="2022-06-05T04:58:11.407" v="4443" actId="478"/>
          <ac:grpSpMkLst>
            <pc:docMk/>
            <pc:sldMk cId="708293691" sldId="368"/>
            <ac:grpSpMk id="55" creationId="{1614BFF6-071D-B0A4-1839-BA1E4A3CCCBB}"/>
          </ac:grpSpMkLst>
        </pc:grpChg>
        <pc:grpChg chg="add mod">
          <ac:chgData name="한 채빈" userId="98805702d66fc88f" providerId="LiveId" clId="{5C7C02F3-C261-422E-B33C-D734DAF2131D}" dt="2022-06-06T10:21:36.936" v="4798"/>
          <ac:grpSpMkLst>
            <pc:docMk/>
            <pc:sldMk cId="708293691" sldId="368"/>
            <ac:grpSpMk id="57" creationId="{76EED87B-DE00-9F0B-F93C-4E78933B9ECF}"/>
          </ac:grpSpMkLst>
        </pc:grpChg>
        <pc:grpChg chg="add mod">
          <ac:chgData name="한 채빈" userId="98805702d66fc88f" providerId="LiveId" clId="{5C7C02F3-C261-422E-B33C-D734DAF2131D}" dt="2022-06-06T10:21:36.936" v="4798"/>
          <ac:grpSpMkLst>
            <pc:docMk/>
            <pc:sldMk cId="708293691" sldId="368"/>
            <ac:grpSpMk id="60" creationId="{F594B882-9EB1-86B3-99BA-4AFADB83D422}"/>
          </ac:grpSpMkLst>
        </pc:grpChg>
        <pc:grpChg chg="add mod">
          <ac:chgData name="한 채빈" userId="98805702d66fc88f" providerId="LiveId" clId="{5C7C02F3-C261-422E-B33C-D734DAF2131D}" dt="2022-06-06T10:21:36.936" v="4798"/>
          <ac:grpSpMkLst>
            <pc:docMk/>
            <pc:sldMk cId="708293691" sldId="368"/>
            <ac:grpSpMk id="62" creationId="{792E3731-B6E8-9058-F502-FC5CE070EAD6}"/>
          </ac:grpSpMkLst>
        </pc:grpChg>
        <pc:grpChg chg="add mod">
          <ac:chgData name="한 채빈" userId="98805702d66fc88f" providerId="LiveId" clId="{5C7C02F3-C261-422E-B33C-D734DAF2131D}" dt="2022-06-06T10:21:36.936" v="4798"/>
          <ac:grpSpMkLst>
            <pc:docMk/>
            <pc:sldMk cId="708293691" sldId="368"/>
            <ac:grpSpMk id="66" creationId="{01F834A8-04FC-2D59-87CF-2B448322A0CE}"/>
          </ac:grpSpMkLst>
        </pc:grpChg>
        <pc:grpChg chg="add mod">
          <ac:chgData name="한 채빈" userId="98805702d66fc88f" providerId="LiveId" clId="{5C7C02F3-C261-422E-B33C-D734DAF2131D}" dt="2022-06-06T10:21:36.936" v="4798"/>
          <ac:grpSpMkLst>
            <pc:docMk/>
            <pc:sldMk cId="708293691" sldId="368"/>
            <ac:grpSpMk id="68" creationId="{B7664CAB-4992-DB81-3F44-3C757C7743E2}"/>
          </ac:grpSpMkLst>
        </pc:grpChg>
        <pc:grpChg chg="del">
          <ac:chgData name="한 채빈" userId="98805702d66fc88f" providerId="LiveId" clId="{5C7C02F3-C261-422E-B33C-D734DAF2131D}" dt="2022-06-05T04:55:14.304" v="4221" actId="478"/>
          <ac:grpSpMkLst>
            <pc:docMk/>
            <pc:sldMk cId="708293691" sldId="368"/>
            <ac:grpSpMk id="1019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36.751" v="4797" actId="478"/>
          <ac:grpSpMkLst>
            <pc:docMk/>
            <pc:sldMk cId="708293691" sldId="368"/>
            <ac:grpSpMk id="1033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36.751" v="4797" actId="478"/>
          <ac:grpSpMkLst>
            <pc:docMk/>
            <pc:sldMk cId="708293691" sldId="368"/>
            <ac:grpSpMk id="1034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36.751" v="4797" actId="478"/>
          <ac:grpSpMkLst>
            <pc:docMk/>
            <pc:sldMk cId="708293691" sldId="368"/>
            <ac:grpSpMk id="1035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36.751" v="4797" actId="478"/>
          <ac:grpSpMkLst>
            <pc:docMk/>
            <pc:sldMk cId="708293691" sldId="368"/>
            <ac:grpSpMk id="1036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36.751" v="4797" actId="478"/>
          <ac:grpSpMkLst>
            <pc:docMk/>
            <pc:sldMk cId="708293691" sldId="368"/>
            <ac:grpSpMk id="1037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36.751" v="4797" actId="478"/>
          <ac:grpSpMkLst>
            <pc:docMk/>
            <pc:sldMk cId="708293691" sldId="368"/>
            <ac:grpSpMk id="1038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36.751" v="4797" actId="478"/>
          <ac:grpSpMkLst>
            <pc:docMk/>
            <pc:sldMk cId="708293691" sldId="368"/>
            <ac:grpSpMk id="1039" creationId="{00000000-0000-0000-0000-000000000000}"/>
          </ac:grpSpMkLst>
        </pc:grpChg>
        <pc:grpChg chg="del">
          <ac:chgData name="한 채빈" userId="98805702d66fc88f" providerId="LiveId" clId="{5C7C02F3-C261-422E-B33C-D734DAF2131D}" dt="2022-06-06T10:21:36.751" v="4797" actId="478"/>
          <ac:grpSpMkLst>
            <pc:docMk/>
            <pc:sldMk cId="708293691" sldId="368"/>
            <ac:grpSpMk id="1040" creationId="{00000000-0000-0000-0000-000000000000}"/>
          </ac:grpSpMkLst>
        </pc:grpChg>
        <pc:picChg chg="del">
          <ac:chgData name="한 채빈" userId="98805702d66fc88f" providerId="LiveId" clId="{5C7C02F3-C261-422E-B33C-D734DAF2131D}" dt="2022-06-05T04:59:55.581" v="4462" actId="478"/>
          <ac:picMkLst>
            <pc:docMk/>
            <pc:sldMk cId="708293691" sldId="368"/>
            <ac:picMk id="6" creationId="{1F6CDEF5-BADE-0676-A94A-37310FAC6169}"/>
          </ac:picMkLst>
        </pc:picChg>
        <pc:picChg chg="add mod">
          <ac:chgData name="한 채빈" userId="98805702d66fc88f" providerId="LiveId" clId="{5C7C02F3-C261-422E-B33C-D734DAF2131D}" dt="2022-06-05T05:02:36.923" v="4492" actId="1076"/>
          <ac:picMkLst>
            <pc:docMk/>
            <pc:sldMk cId="708293691" sldId="368"/>
            <ac:picMk id="7" creationId="{07ED5D44-4077-8B14-DABA-7A0F9E49E41B}"/>
          </ac:picMkLst>
        </pc:picChg>
        <pc:picChg chg="mod">
          <ac:chgData name="한 채빈" userId="98805702d66fc88f" providerId="LiveId" clId="{5C7C02F3-C261-422E-B33C-D734DAF2131D}" dt="2022-06-06T10:21:36.936" v="4798"/>
          <ac:picMkLst>
            <pc:docMk/>
            <pc:sldMk cId="708293691" sldId="368"/>
            <ac:picMk id="50" creationId="{8AFC583D-049F-317E-3D14-1BF175729251}"/>
          </ac:picMkLst>
        </pc:picChg>
        <pc:picChg chg="mod">
          <ac:chgData name="한 채빈" userId="98805702d66fc88f" providerId="LiveId" clId="{5C7C02F3-C261-422E-B33C-D734DAF2131D}" dt="2022-06-06T10:21:36.936" v="4798"/>
          <ac:picMkLst>
            <pc:docMk/>
            <pc:sldMk cId="708293691" sldId="368"/>
            <ac:picMk id="54" creationId="{91933B0B-4497-670B-E575-0AA3AFABBEE0}"/>
          </ac:picMkLst>
        </pc:picChg>
        <pc:picChg chg="mod">
          <ac:chgData name="한 채빈" userId="98805702d66fc88f" providerId="LiveId" clId="{5C7C02F3-C261-422E-B33C-D734DAF2131D}" dt="2022-06-05T04:56:37.084" v="4272"/>
          <ac:picMkLst>
            <pc:docMk/>
            <pc:sldMk cId="708293691" sldId="368"/>
            <ac:picMk id="54" creationId="{AE75D5F2-C3CE-5EFD-3C6B-8E5D6480AD21}"/>
          </ac:picMkLst>
        </pc:picChg>
        <pc:picChg chg="mod">
          <ac:chgData name="한 채빈" userId="98805702d66fc88f" providerId="LiveId" clId="{5C7C02F3-C261-422E-B33C-D734DAF2131D}" dt="2022-06-05T04:56:37.084" v="4272"/>
          <ac:picMkLst>
            <pc:docMk/>
            <pc:sldMk cId="708293691" sldId="368"/>
            <ac:picMk id="56" creationId="{C042C5F6-9C74-3662-F307-F0BA7816FBC5}"/>
          </ac:picMkLst>
        </pc:picChg>
        <pc:picChg chg="mod">
          <ac:chgData name="한 채빈" userId="98805702d66fc88f" providerId="LiveId" clId="{5C7C02F3-C261-422E-B33C-D734DAF2131D}" dt="2022-06-06T10:21:36.936" v="4798"/>
          <ac:picMkLst>
            <pc:docMk/>
            <pc:sldMk cId="708293691" sldId="368"/>
            <ac:picMk id="58" creationId="{5916C689-2833-9F75-8384-3D8CFA501A9F}"/>
          </ac:picMkLst>
        </pc:picChg>
        <pc:picChg chg="mod">
          <ac:chgData name="한 채빈" userId="98805702d66fc88f" providerId="LiveId" clId="{5C7C02F3-C261-422E-B33C-D734DAF2131D}" dt="2022-06-06T10:21:36.936" v="4798"/>
          <ac:picMkLst>
            <pc:docMk/>
            <pc:sldMk cId="708293691" sldId="368"/>
            <ac:picMk id="61" creationId="{6B3D5C01-B932-1BD7-7452-740E46415522}"/>
          </ac:picMkLst>
        </pc:picChg>
        <pc:picChg chg="mod">
          <ac:chgData name="한 채빈" userId="98805702d66fc88f" providerId="LiveId" clId="{5C7C02F3-C261-422E-B33C-D734DAF2131D}" dt="2022-06-06T10:21:36.936" v="4798"/>
          <ac:picMkLst>
            <pc:docMk/>
            <pc:sldMk cId="708293691" sldId="368"/>
            <ac:picMk id="63" creationId="{58F7C9D6-0533-39EA-1553-886FF2E4EFD2}"/>
          </ac:picMkLst>
        </pc:picChg>
        <pc:picChg chg="mod">
          <ac:chgData name="한 채빈" userId="98805702d66fc88f" providerId="LiveId" clId="{5C7C02F3-C261-422E-B33C-D734DAF2131D}" dt="2022-06-06T10:21:36.936" v="4798"/>
          <ac:picMkLst>
            <pc:docMk/>
            <pc:sldMk cId="708293691" sldId="368"/>
            <ac:picMk id="67" creationId="{26633868-9986-4645-4D3A-DB816557D97F}"/>
          </ac:picMkLst>
        </pc:picChg>
        <pc:picChg chg="mod">
          <ac:chgData name="한 채빈" userId="98805702d66fc88f" providerId="LiveId" clId="{5C7C02F3-C261-422E-B33C-D734DAF2131D}" dt="2022-06-06T10:21:36.936" v="4798"/>
          <ac:picMkLst>
            <pc:docMk/>
            <pc:sldMk cId="708293691" sldId="368"/>
            <ac:picMk id="69" creationId="{A0500889-65BD-38B5-C334-A4EE86E70F28}"/>
          </ac:picMkLst>
        </pc:picChg>
        <pc:picChg chg="del">
          <ac:chgData name="한 채빈" userId="98805702d66fc88f" providerId="LiveId" clId="{5C7C02F3-C261-422E-B33C-D734DAF2131D}" dt="2022-06-05T05:00:45.160" v="4472" actId="478"/>
          <ac:picMkLst>
            <pc:docMk/>
            <pc:sldMk cId="708293691" sldId="368"/>
            <ac:picMk id="1028" creationId="{4273BFBF-5CDA-24C1-37B1-B893A6BAFB06}"/>
          </ac:picMkLst>
        </pc:picChg>
        <pc:picChg chg="add del mod">
          <ac:chgData name="한 채빈" userId="98805702d66fc88f" providerId="LiveId" clId="{5C7C02F3-C261-422E-B33C-D734DAF2131D}" dt="2022-06-05T05:00:42.387" v="4471" actId="478"/>
          <ac:picMkLst>
            <pc:docMk/>
            <pc:sldMk cId="708293691" sldId="368"/>
            <ac:picMk id="2050" creationId="{44694427-B078-FDDE-F51E-CCF80B0F5A4A}"/>
          </ac:picMkLst>
        </pc:picChg>
        <pc:picChg chg="add mod">
          <ac:chgData name="한 채빈" userId="98805702d66fc88f" providerId="LiveId" clId="{5C7C02F3-C261-422E-B33C-D734DAF2131D}" dt="2022-06-05T05:01:22.868" v="4479" actId="1076"/>
          <ac:picMkLst>
            <pc:docMk/>
            <pc:sldMk cId="708293691" sldId="368"/>
            <ac:picMk id="2052" creationId="{51DCDD3B-9AAF-93E7-D373-1F606DDA82A7}"/>
          </ac:picMkLst>
        </pc:picChg>
      </pc:sldChg>
      <pc:sldChg chg="delSp modSp mod">
        <pc:chgData name="한 채빈" userId="98805702d66fc88f" providerId="LiveId" clId="{5C7C02F3-C261-422E-B33C-D734DAF2131D}" dt="2022-06-05T04:20:44.363" v="3834" actId="478"/>
        <pc:sldMkLst>
          <pc:docMk/>
          <pc:sldMk cId="318128822" sldId="369"/>
        </pc:sldMkLst>
        <pc:spChg chg="del">
          <ac:chgData name="한 채빈" userId="98805702d66fc88f" providerId="LiveId" clId="{5C7C02F3-C261-422E-B33C-D734DAF2131D}" dt="2022-06-05T04:20:44.363" v="3834" actId="478"/>
          <ac:spMkLst>
            <pc:docMk/>
            <pc:sldMk cId="318128822" sldId="369"/>
            <ac:spMk id="24" creationId="{00000000-0000-0000-0000-000000000000}"/>
          </ac:spMkLst>
        </pc:spChg>
        <pc:spChg chg="del">
          <ac:chgData name="한 채빈" userId="98805702d66fc88f" providerId="LiveId" clId="{5C7C02F3-C261-422E-B33C-D734DAF2131D}" dt="2022-06-05T04:20:44.363" v="3834" actId="478"/>
          <ac:spMkLst>
            <pc:docMk/>
            <pc:sldMk cId="318128822" sldId="369"/>
            <ac:spMk id="27" creationId="{00000000-0000-0000-0000-000000000000}"/>
          </ac:spMkLst>
        </pc:spChg>
        <pc:grpChg chg="del">
          <ac:chgData name="한 채빈" userId="98805702d66fc88f" providerId="LiveId" clId="{5C7C02F3-C261-422E-B33C-D734DAF2131D}" dt="2022-06-05T04:20:44.363" v="3834" actId="478"/>
          <ac:grpSpMkLst>
            <pc:docMk/>
            <pc:sldMk cId="318128822" sldId="369"/>
            <ac:grpSpMk id="1005" creationId="{00000000-0000-0000-0000-000000000000}"/>
          </ac:grpSpMkLst>
        </pc:grpChg>
        <pc:grpChg chg="del mod">
          <ac:chgData name="한 채빈" userId="98805702d66fc88f" providerId="LiveId" clId="{5C7C02F3-C261-422E-B33C-D734DAF2131D}" dt="2022-06-05T04:20:44.363" v="3834" actId="478"/>
          <ac:grpSpMkLst>
            <pc:docMk/>
            <pc:sldMk cId="318128822" sldId="369"/>
            <ac:grpSpMk id="1006" creationId="{00000000-0000-0000-0000-000000000000}"/>
          </ac:grpSpMkLst>
        </pc:grpChg>
      </pc:sldChg>
      <pc:sldChg chg="add">
        <pc:chgData name="한 채빈" userId="98805702d66fc88f" providerId="LiveId" clId="{5C7C02F3-C261-422E-B33C-D734DAF2131D}" dt="2022-06-05T05:13:33.577" v="4655"/>
        <pc:sldMkLst>
          <pc:docMk/>
          <pc:sldMk cId="1664154193" sldId="369"/>
        </pc:sldMkLst>
      </pc:sldChg>
      <pc:sldChg chg="modSp add mod setBg">
        <pc:chgData name="한 채빈" userId="98805702d66fc88f" providerId="LiveId" clId="{5C7C02F3-C261-422E-B33C-D734DAF2131D}" dt="2022-06-06T10:15:07.862" v="4681" actId="20577"/>
        <pc:sldMkLst>
          <pc:docMk/>
          <pc:sldMk cId="2576178108" sldId="369"/>
        </pc:sldMkLst>
        <pc:spChg chg="mod">
          <ac:chgData name="한 채빈" userId="98805702d66fc88f" providerId="LiveId" clId="{5C7C02F3-C261-422E-B33C-D734DAF2131D}" dt="2022-06-06T10:15:07.862" v="4681" actId="20577"/>
          <ac:spMkLst>
            <pc:docMk/>
            <pc:sldMk cId="2576178108" sldId="369"/>
            <ac:spMk id="3" creationId="{00000000-0000-0000-0000-000000000000}"/>
          </ac:spMkLst>
        </pc:spChg>
      </pc:sldChg>
      <pc:sldChg chg="addSp delSp modSp add mod">
        <pc:chgData name="한 채빈" userId="98805702d66fc88f" providerId="LiveId" clId="{5C7C02F3-C261-422E-B33C-D734DAF2131D}" dt="2022-06-05T04:23:10.308" v="3859" actId="571"/>
        <pc:sldMkLst>
          <pc:docMk/>
          <pc:sldMk cId="1721506019" sldId="370"/>
        </pc:sldMkLst>
        <pc:spChg chg="mod">
          <ac:chgData name="한 채빈" userId="98805702d66fc88f" providerId="LiveId" clId="{5C7C02F3-C261-422E-B33C-D734DAF2131D}" dt="2022-06-05T04:22:39.473" v="3848" actId="1076"/>
          <ac:spMkLst>
            <pc:docMk/>
            <pc:sldMk cId="1721506019" sldId="370"/>
            <ac:spMk id="20" creationId="{00000000-0000-0000-0000-000000000000}"/>
          </ac:spMkLst>
        </pc:spChg>
        <pc:spChg chg="mod">
          <ac:chgData name="한 채빈" userId="98805702d66fc88f" providerId="LiveId" clId="{5C7C02F3-C261-422E-B33C-D734DAF2131D}" dt="2022-06-05T04:22:39.473" v="3848" actId="1076"/>
          <ac:spMkLst>
            <pc:docMk/>
            <pc:sldMk cId="1721506019" sldId="370"/>
            <ac:spMk id="21" creationId="{00000000-0000-0000-0000-000000000000}"/>
          </ac:spMkLst>
        </pc:spChg>
        <pc:spChg chg="del mod">
          <ac:chgData name="한 채빈" userId="98805702d66fc88f" providerId="LiveId" clId="{5C7C02F3-C261-422E-B33C-D734DAF2131D}" dt="2022-06-05T04:22:23.409" v="3845" actId="478"/>
          <ac:spMkLst>
            <pc:docMk/>
            <pc:sldMk cId="1721506019" sldId="370"/>
            <ac:spMk id="22" creationId="{00000000-0000-0000-0000-000000000000}"/>
          </ac:spMkLst>
        </pc:spChg>
        <pc:spChg chg="del mod">
          <ac:chgData name="한 채빈" userId="98805702d66fc88f" providerId="LiveId" clId="{5C7C02F3-C261-422E-B33C-D734DAF2131D}" dt="2022-06-05T04:22:22.703" v="3844" actId="478"/>
          <ac:spMkLst>
            <pc:docMk/>
            <pc:sldMk cId="1721506019" sldId="370"/>
            <ac:spMk id="23" creationId="{00000000-0000-0000-0000-000000000000}"/>
          </ac:spMkLst>
        </pc:spChg>
        <pc:spChg chg="mod">
          <ac:chgData name="한 채빈" userId="98805702d66fc88f" providerId="LiveId" clId="{5C7C02F3-C261-422E-B33C-D734DAF2131D}" dt="2022-06-05T04:22:50.114" v="3851" actId="1076"/>
          <ac:spMkLst>
            <pc:docMk/>
            <pc:sldMk cId="1721506019" sldId="370"/>
            <ac:spMk id="34" creationId="{00000000-0000-0000-0000-000000000000}"/>
          </ac:spMkLst>
        </pc:spChg>
        <pc:spChg chg="mod">
          <ac:chgData name="한 채빈" userId="98805702d66fc88f" providerId="LiveId" clId="{5C7C02F3-C261-422E-B33C-D734DAF2131D}" dt="2022-06-05T04:22:50.114" v="3851" actId="1076"/>
          <ac:spMkLst>
            <pc:docMk/>
            <pc:sldMk cId="1721506019" sldId="370"/>
            <ac:spMk id="35" creationId="{00000000-0000-0000-0000-000000000000}"/>
          </ac:spMkLst>
        </pc:spChg>
        <pc:spChg chg="del mod">
          <ac:chgData name="한 채빈" userId="98805702d66fc88f" providerId="LiveId" clId="{5C7C02F3-C261-422E-B33C-D734DAF2131D}" dt="2022-06-05T04:22:57.433" v="3856" actId="478"/>
          <ac:spMkLst>
            <pc:docMk/>
            <pc:sldMk cId="1721506019" sldId="370"/>
            <ac:spMk id="36" creationId="{00000000-0000-0000-0000-000000000000}"/>
          </ac:spMkLst>
        </pc:spChg>
        <pc:spChg chg="del mod">
          <ac:chgData name="한 채빈" userId="98805702d66fc88f" providerId="LiveId" clId="{5C7C02F3-C261-422E-B33C-D734DAF2131D}" dt="2022-06-05T04:22:57.078" v="3855" actId="478"/>
          <ac:spMkLst>
            <pc:docMk/>
            <pc:sldMk cId="1721506019" sldId="370"/>
            <ac:spMk id="37" creationId="{00000000-0000-0000-0000-000000000000}"/>
          </ac:spMkLst>
        </pc:spChg>
        <pc:spChg chg="add mod">
          <ac:chgData name="한 채빈" userId="98805702d66fc88f" providerId="LiveId" clId="{5C7C02F3-C261-422E-B33C-D734DAF2131D}" dt="2022-06-05T04:21:45.055" v="3836"/>
          <ac:spMkLst>
            <pc:docMk/>
            <pc:sldMk cId="1721506019" sldId="370"/>
            <ac:spMk id="49" creationId="{412B8F4E-FA1E-A962-2464-50500CFB1C01}"/>
          </ac:spMkLst>
        </pc:spChg>
        <pc:spChg chg="add mod">
          <ac:chgData name="한 채빈" userId="98805702d66fc88f" providerId="LiveId" clId="{5C7C02F3-C261-422E-B33C-D734DAF2131D}" dt="2022-06-05T04:21:45.055" v="3836"/>
          <ac:spMkLst>
            <pc:docMk/>
            <pc:sldMk cId="1721506019" sldId="370"/>
            <ac:spMk id="50" creationId="{29289B38-6D98-0F84-F470-FD30412B9A31}"/>
          </ac:spMkLst>
        </pc:spChg>
        <pc:spChg chg="add mod">
          <ac:chgData name="한 채빈" userId="98805702d66fc88f" providerId="LiveId" clId="{5C7C02F3-C261-422E-B33C-D734DAF2131D}" dt="2022-06-05T04:21:45.055" v="3836"/>
          <ac:spMkLst>
            <pc:docMk/>
            <pc:sldMk cId="1721506019" sldId="370"/>
            <ac:spMk id="51" creationId="{3A6335F9-233E-6EFB-8517-BA91983897DB}"/>
          </ac:spMkLst>
        </pc:spChg>
        <pc:spChg chg="add mod">
          <ac:chgData name="한 채빈" userId="98805702d66fc88f" providerId="LiveId" clId="{5C7C02F3-C261-422E-B33C-D734DAF2131D}" dt="2022-06-05T04:21:45.055" v="3836"/>
          <ac:spMkLst>
            <pc:docMk/>
            <pc:sldMk cId="1721506019" sldId="370"/>
            <ac:spMk id="52" creationId="{2376A284-7E43-09B7-FD0D-3FB5277FCF58}"/>
          </ac:spMkLst>
        </pc:spChg>
        <pc:spChg chg="add mod">
          <ac:chgData name="한 채빈" userId="98805702d66fc88f" providerId="LiveId" clId="{5C7C02F3-C261-422E-B33C-D734DAF2131D}" dt="2022-06-05T04:21:45.055" v="3836"/>
          <ac:spMkLst>
            <pc:docMk/>
            <pc:sldMk cId="1721506019" sldId="370"/>
            <ac:spMk id="53" creationId="{F4F5704E-CE87-C3FE-82D6-956B8C4EC1A1}"/>
          </ac:spMkLst>
        </pc:spChg>
        <pc:spChg chg="add mod">
          <ac:chgData name="한 채빈" userId="98805702d66fc88f" providerId="LiveId" clId="{5C7C02F3-C261-422E-B33C-D734DAF2131D}" dt="2022-06-05T04:21:45.055" v="3836"/>
          <ac:spMkLst>
            <pc:docMk/>
            <pc:sldMk cId="1721506019" sldId="370"/>
            <ac:spMk id="54" creationId="{BED0408C-D83E-2ACA-056B-D848A64A0C15}"/>
          </ac:spMkLst>
        </pc:spChg>
        <pc:spChg chg="add mod">
          <ac:chgData name="한 채빈" userId="98805702d66fc88f" providerId="LiveId" clId="{5C7C02F3-C261-422E-B33C-D734DAF2131D}" dt="2022-06-05T04:21:45.055" v="3836"/>
          <ac:spMkLst>
            <pc:docMk/>
            <pc:sldMk cId="1721506019" sldId="370"/>
            <ac:spMk id="55" creationId="{A85DA8F6-D447-E55C-5884-EFCA6B6A28FD}"/>
          </ac:spMkLst>
        </pc:spChg>
        <pc:spChg chg="add mod">
          <ac:chgData name="한 채빈" userId="98805702d66fc88f" providerId="LiveId" clId="{5C7C02F3-C261-422E-B33C-D734DAF2131D}" dt="2022-06-05T04:23:03.499" v="3858" actId="571"/>
          <ac:spMkLst>
            <pc:docMk/>
            <pc:sldMk cId="1721506019" sldId="370"/>
            <ac:spMk id="66" creationId="{9F274F72-459E-38CD-3EB6-1D784FDF6236}"/>
          </ac:spMkLst>
        </pc:spChg>
        <pc:spChg chg="add mod">
          <ac:chgData name="한 채빈" userId="98805702d66fc88f" providerId="LiveId" clId="{5C7C02F3-C261-422E-B33C-D734DAF2131D}" dt="2022-06-05T04:23:03.499" v="3858" actId="571"/>
          <ac:spMkLst>
            <pc:docMk/>
            <pc:sldMk cId="1721506019" sldId="370"/>
            <ac:spMk id="67" creationId="{5426AF85-E37D-C0DE-08D4-300792296DC3}"/>
          </ac:spMkLst>
        </pc:spChg>
        <pc:spChg chg="add mod">
          <ac:chgData name="한 채빈" userId="98805702d66fc88f" providerId="LiveId" clId="{5C7C02F3-C261-422E-B33C-D734DAF2131D}" dt="2022-06-05T04:23:10.308" v="3859" actId="571"/>
          <ac:spMkLst>
            <pc:docMk/>
            <pc:sldMk cId="1721506019" sldId="370"/>
            <ac:spMk id="72" creationId="{62F8A266-CDB2-79FC-93A4-43E20B5EF832}"/>
          </ac:spMkLst>
        </pc:spChg>
        <pc:spChg chg="add mod">
          <ac:chgData name="한 채빈" userId="98805702d66fc88f" providerId="LiveId" clId="{5C7C02F3-C261-422E-B33C-D734DAF2131D}" dt="2022-06-05T04:23:10.308" v="3859" actId="571"/>
          <ac:spMkLst>
            <pc:docMk/>
            <pc:sldMk cId="1721506019" sldId="370"/>
            <ac:spMk id="73" creationId="{DCC06886-B956-3846-F4B6-B49DFD689056}"/>
          </ac:spMkLst>
        </pc:spChg>
        <pc:grpChg chg="add mod">
          <ac:chgData name="한 채빈" userId="98805702d66fc88f" providerId="LiveId" clId="{5C7C02F3-C261-422E-B33C-D734DAF2131D}" dt="2022-06-05T04:21:45.055" v="3836"/>
          <ac:grpSpMkLst>
            <pc:docMk/>
            <pc:sldMk cId="1721506019" sldId="370"/>
            <ac:grpSpMk id="30" creationId="{48B2EF35-3546-1E6F-67F1-7EFFEC01587C}"/>
          </ac:grpSpMkLst>
        </pc:grpChg>
        <pc:grpChg chg="add mod">
          <ac:chgData name="한 채빈" userId="98805702d66fc88f" providerId="LiveId" clId="{5C7C02F3-C261-422E-B33C-D734DAF2131D}" dt="2022-06-05T04:21:45.055" v="3836"/>
          <ac:grpSpMkLst>
            <pc:docMk/>
            <pc:sldMk cId="1721506019" sldId="370"/>
            <ac:grpSpMk id="33" creationId="{0DEF8FAE-8EA8-2E84-DB29-0D6F8508E7B0}"/>
          </ac:grpSpMkLst>
        </pc:grpChg>
        <pc:grpChg chg="add mod">
          <ac:chgData name="한 채빈" userId="98805702d66fc88f" providerId="LiveId" clId="{5C7C02F3-C261-422E-B33C-D734DAF2131D}" dt="2022-06-05T04:21:45.055" v="3836"/>
          <ac:grpSpMkLst>
            <pc:docMk/>
            <pc:sldMk cId="1721506019" sldId="370"/>
            <ac:grpSpMk id="40" creationId="{DBD6F751-EF13-B4B8-926B-B59A4F201682}"/>
          </ac:grpSpMkLst>
        </pc:grpChg>
        <pc:grpChg chg="add mod">
          <ac:chgData name="한 채빈" userId="98805702d66fc88f" providerId="LiveId" clId="{5C7C02F3-C261-422E-B33C-D734DAF2131D}" dt="2022-06-05T04:21:45.055" v="3836"/>
          <ac:grpSpMkLst>
            <pc:docMk/>
            <pc:sldMk cId="1721506019" sldId="370"/>
            <ac:grpSpMk id="43" creationId="{6DDBACD7-926A-38C6-145A-FBF3721B64F2}"/>
          </ac:grpSpMkLst>
        </pc:grpChg>
        <pc:grpChg chg="add mod">
          <ac:chgData name="한 채빈" userId="98805702d66fc88f" providerId="LiveId" clId="{5C7C02F3-C261-422E-B33C-D734DAF2131D}" dt="2022-06-05T04:21:45.055" v="3836"/>
          <ac:grpSpMkLst>
            <pc:docMk/>
            <pc:sldMk cId="1721506019" sldId="370"/>
            <ac:grpSpMk id="47" creationId="{82D2C5DF-CC45-9C1E-1651-D892A0ABE977}"/>
          </ac:grpSpMkLst>
        </pc:grpChg>
        <pc:grpChg chg="add mod">
          <ac:chgData name="한 채빈" userId="98805702d66fc88f" providerId="LiveId" clId="{5C7C02F3-C261-422E-B33C-D734DAF2131D}" dt="2022-06-05T04:21:45.055" v="3836"/>
          <ac:grpSpMkLst>
            <pc:docMk/>
            <pc:sldMk cId="1721506019" sldId="370"/>
            <ac:grpSpMk id="56" creationId="{6D9CD011-C22C-1A0F-10DF-BA24DDCBEE85}"/>
          </ac:grpSpMkLst>
        </pc:grpChg>
        <pc:grpChg chg="add mod">
          <ac:chgData name="한 채빈" userId="98805702d66fc88f" providerId="LiveId" clId="{5C7C02F3-C261-422E-B33C-D734DAF2131D}" dt="2022-06-05T04:21:45.055" v="3836"/>
          <ac:grpSpMkLst>
            <pc:docMk/>
            <pc:sldMk cId="1721506019" sldId="370"/>
            <ac:grpSpMk id="58" creationId="{FDB91BBB-462E-AF28-021F-156494811776}"/>
          </ac:grpSpMkLst>
        </pc:grpChg>
        <pc:grpChg chg="add mod">
          <ac:chgData name="한 채빈" userId="98805702d66fc88f" providerId="LiveId" clId="{5C7C02F3-C261-422E-B33C-D734DAF2131D}" dt="2022-06-05T04:21:45.055" v="3836"/>
          <ac:grpSpMkLst>
            <pc:docMk/>
            <pc:sldMk cId="1721506019" sldId="370"/>
            <ac:grpSpMk id="60" creationId="{5899742A-DF3F-8476-24BF-248451FD262C}"/>
          </ac:grpSpMkLst>
        </pc:grpChg>
        <pc:grpChg chg="add mod">
          <ac:chgData name="한 채빈" userId="98805702d66fc88f" providerId="LiveId" clId="{5C7C02F3-C261-422E-B33C-D734DAF2131D}" dt="2022-06-05T04:21:45.055" v="3836"/>
          <ac:grpSpMkLst>
            <pc:docMk/>
            <pc:sldMk cId="1721506019" sldId="370"/>
            <ac:grpSpMk id="62" creationId="{0804B6D5-495C-2849-4C56-359D14B97D23}"/>
          </ac:grpSpMkLst>
        </pc:grpChg>
        <pc:grpChg chg="add mod">
          <ac:chgData name="한 채빈" userId="98805702d66fc88f" providerId="LiveId" clId="{5C7C02F3-C261-422E-B33C-D734DAF2131D}" dt="2022-06-05T04:23:03.499" v="3858" actId="571"/>
          <ac:grpSpMkLst>
            <pc:docMk/>
            <pc:sldMk cId="1721506019" sldId="370"/>
            <ac:grpSpMk id="64" creationId="{E1DA794E-DCEE-2A9E-BD77-07B814936802}"/>
          </ac:grpSpMkLst>
        </pc:grpChg>
        <pc:grpChg chg="add mod">
          <ac:chgData name="한 채빈" userId="98805702d66fc88f" providerId="LiveId" clId="{5C7C02F3-C261-422E-B33C-D734DAF2131D}" dt="2022-06-05T04:23:03.499" v="3858" actId="571"/>
          <ac:grpSpMkLst>
            <pc:docMk/>
            <pc:sldMk cId="1721506019" sldId="370"/>
            <ac:grpSpMk id="68" creationId="{689D9221-67B4-A38C-047F-6F29248D4EF6}"/>
          </ac:grpSpMkLst>
        </pc:grpChg>
        <pc:grpChg chg="add mod">
          <ac:chgData name="한 채빈" userId="98805702d66fc88f" providerId="LiveId" clId="{5C7C02F3-C261-422E-B33C-D734DAF2131D}" dt="2022-06-05T04:23:10.308" v="3859" actId="571"/>
          <ac:grpSpMkLst>
            <pc:docMk/>
            <pc:sldMk cId="1721506019" sldId="370"/>
            <ac:grpSpMk id="70" creationId="{97A81EF1-4005-06F1-BC44-CC5F178D19D2}"/>
          </ac:grpSpMkLst>
        </pc:grpChg>
        <pc:grpChg chg="add mod">
          <ac:chgData name="한 채빈" userId="98805702d66fc88f" providerId="LiveId" clId="{5C7C02F3-C261-422E-B33C-D734DAF2131D}" dt="2022-06-05T04:23:10.308" v="3859" actId="571"/>
          <ac:grpSpMkLst>
            <pc:docMk/>
            <pc:sldMk cId="1721506019" sldId="370"/>
            <ac:grpSpMk id="74" creationId="{21E55B28-068F-9D40-9639-4F866A45EA97}"/>
          </ac:grpSpMkLst>
        </pc:grpChg>
        <pc:grpChg chg="mod">
          <ac:chgData name="한 채빈" userId="98805702d66fc88f" providerId="LiveId" clId="{5C7C02F3-C261-422E-B33C-D734DAF2131D}" dt="2022-06-05T04:22:39.473" v="3848" actId="1076"/>
          <ac:grpSpMkLst>
            <pc:docMk/>
            <pc:sldMk cId="1721506019" sldId="370"/>
            <ac:grpSpMk id="1001" creationId="{00000000-0000-0000-0000-000000000000}"/>
          </ac:grpSpMkLst>
        </pc:grpChg>
        <pc:grpChg chg="del mod">
          <ac:chgData name="한 채빈" userId="98805702d66fc88f" providerId="LiveId" clId="{5C7C02F3-C261-422E-B33C-D734DAF2131D}" dt="2022-06-05T04:22:19.944" v="3843" actId="478"/>
          <ac:grpSpMkLst>
            <pc:docMk/>
            <pc:sldMk cId="1721506019" sldId="370"/>
            <ac:grpSpMk id="1002" creationId="{00000000-0000-0000-0000-000000000000}"/>
          </ac:grpSpMkLst>
        </pc:grpChg>
        <pc:grpChg chg="mod">
          <ac:chgData name="한 채빈" userId="98805702d66fc88f" providerId="LiveId" clId="{5C7C02F3-C261-422E-B33C-D734DAF2131D}" dt="2022-06-05T04:22:50.114" v="3851" actId="1076"/>
          <ac:grpSpMkLst>
            <pc:docMk/>
            <pc:sldMk cId="1721506019" sldId="370"/>
            <ac:grpSpMk id="1003" creationId="{00000000-0000-0000-0000-000000000000}"/>
          </ac:grpSpMkLst>
        </pc:grpChg>
        <pc:grpChg chg="del mod">
          <ac:chgData name="한 채빈" userId="98805702d66fc88f" providerId="LiveId" clId="{5C7C02F3-C261-422E-B33C-D734DAF2131D}" dt="2022-06-05T04:22:56.016" v="3854" actId="478"/>
          <ac:grpSpMkLst>
            <pc:docMk/>
            <pc:sldMk cId="1721506019" sldId="370"/>
            <ac:grpSpMk id="1004" creationId="{00000000-0000-0000-0000-000000000000}"/>
          </ac:grpSpMkLst>
        </pc:grpChg>
        <pc:grpChg chg="mod">
          <ac:chgData name="한 채빈" userId="98805702d66fc88f" providerId="LiveId" clId="{5C7C02F3-C261-422E-B33C-D734DAF2131D}" dt="2022-06-05T04:22:39.473" v="3848" actId="1076"/>
          <ac:grpSpMkLst>
            <pc:docMk/>
            <pc:sldMk cId="1721506019" sldId="370"/>
            <ac:grpSpMk id="1007" creationId="{00000000-0000-0000-0000-000000000000}"/>
          </ac:grpSpMkLst>
        </pc:grpChg>
        <pc:grpChg chg="del mod">
          <ac:chgData name="한 채빈" userId="98805702d66fc88f" providerId="LiveId" clId="{5C7C02F3-C261-422E-B33C-D734DAF2131D}" dt="2022-06-05T04:22:19.944" v="3843" actId="478"/>
          <ac:grpSpMkLst>
            <pc:docMk/>
            <pc:sldMk cId="1721506019" sldId="370"/>
            <ac:grpSpMk id="1008" creationId="{00000000-0000-0000-0000-000000000000}"/>
          </ac:grpSpMkLst>
        </pc:grpChg>
        <pc:grpChg chg="mod">
          <ac:chgData name="한 채빈" userId="98805702d66fc88f" providerId="LiveId" clId="{5C7C02F3-C261-422E-B33C-D734DAF2131D}" dt="2022-06-05T04:22:50.114" v="3851" actId="1076"/>
          <ac:grpSpMkLst>
            <pc:docMk/>
            <pc:sldMk cId="1721506019" sldId="370"/>
            <ac:grpSpMk id="1009" creationId="{00000000-0000-0000-0000-000000000000}"/>
          </ac:grpSpMkLst>
        </pc:grpChg>
        <pc:grpChg chg="del mod">
          <ac:chgData name="한 채빈" userId="98805702d66fc88f" providerId="LiveId" clId="{5C7C02F3-C261-422E-B33C-D734DAF2131D}" dt="2022-06-05T04:22:55.542" v="3853" actId="478"/>
          <ac:grpSpMkLst>
            <pc:docMk/>
            <pc:sldMk cId="1721506019" sldId="370"/>
            <ac:grpSpMk id="1010" creationId="{00000000-0000-0000-0000-000000000000}"/>
          </ac:grpSpMkLst>
        </pc:grpChg>
        <pc:picChg chg="mod">
          <ac:chgData name="한 채빈" userId="98805702d66fc88f" providerId="LiveId" clId="{5C7C02F3-C261-422E-B33C-D734DAF2131D}" dt="2022-06-05T04:21:45.055" v="3836"/>
          <ac:picMkLst>
            <pc:docMk/>
            <pc:sldMk cId="1721506019" sldId="370"/>
            <ac:picMk id="31" creationId="{055F45F1-6293-53D6-EE78-3897DA513491}"/>
          </ac:picMkLst>
        </pc:picChg>
        <pc:picChg chg="mod">
          <ac:chgData name="한 채빈" userId="98805702d66fc88f" providerId="LiveId" clId="{5C7C02F3-C261-422E-B33C-D734DAF2131D}" dt="2022-06-05T04:21:45.055" v="3836"/>
          <ac:picMkLst>
            <pc:docMk/>
            <pc:sldMk cId="1721506019" sldId="370"/>
            <ac:picMk id="38" creationId="{2D13E734-4E5E-2BB5-975A-38F65002A4BE}"/>
          </ac:picMkLst>
        </pc:picChg>
        <pc:picChg chg="mod">
          <ac:chgData name="한 채빈" userId="98805702d66fc88f" providerId="LiveId" clId="{5C7C02F3-C261-422E-B33C-D734DAF2131D}" dt="2022-06-05T04:21:45.055" v="3836"/>
          <ac:picMkLst>
            <pc:docMk/>
            <pc:sldMk cId="1721506019" sldId="370"/>
            <ac:picMk id="41" creationId="{EB6A69DC-D9C1-AC96-0C11-0B1932EA0CF5}"/>
          </ac:picMkLst>
        </pc:picChg>
        <pc:picChg chg="mod">
          <ac:chgData name="한 채빈" userId="98805702d66fc88f" providerId="LiveId" clId="{5C7C02F3-C261-422E-B33C-D734DAF2131D}" dt="2022-06-05T04:21:45.055" v="3836"/>
          <ac:picMkLst>
            <pc:docMk/>
            <pc:sldMk cId="1721506019" sldId="370"/>
            <ac:picMk id="44" creationId="{6803FB90-3DE5-6E48-50F5-55CB6B0CEFB6}"/>
          </ac:picMkLst>
        </pc:picChg>
        <pc:picChg chg="mod">
          <ac:chgData name="한 채빈" userId="98805702d66fc88f" providerId="LiveId" clId="{5C7C02F3-C261-422E-B33C-D734DAF2131D}" dt="2022-06-05T04:21:45.055" v="3836"/>
          <ac:picMkLst>
            <pc:docMk/>
            <pc:sldMk cId="1721506019" sldId="370"/>
            <ac:picMk id="48" creationId="{64465787-CFA8-C8EF-24E4-83D39138319F}"/>
          </ac:picMkLst>
        </pc:picChg>
        <pc:picChg chg="mod">
          <ac:chgData name="한 채빈" userId="98805702d66fc88f" providerId="LiveId" clId="{5C7C02F3-C261-422E-B33C-D734DAF2131D}" dt="2022-06-05T04:21:45.055" v="3836"/>
          <ac:picMkLst>
            <pc:docMk/>
            <pc:sldMk cId="1721506019" sldId="370"/>
            <ac:picMk id="57" creationId="{DAF86827-A2A4-4782-0B64-A299597DFA06}"/>
          </ac:picMkLst>
        </pc:picChg>
        <pc:picChg chg="mod">
          <ac:chgData name="한 채빈" userId="98805702d66fc88f" providerId="LiveId" clId="{5C7C02F3-C261-422E-B33C-D734DAF2131D}" dt="2022-06-05T04:21:45.055" v="3836"/>
          <ac:picMkLst>
            <pc:docMk/>
            <pc:sldMk cId="1721506019" sldId="370"/>
            <ac:picMk id="59" creationId="{DF2DF280-93DB-CAEC-820B-CE4C05A16950}"/>
          </ac:picMkLst>
        </pc:picChg>
        <pc:picChg chg="mod">
          <ac:chgData name="한 채빈" userId="98805702d66fc88f" providerId="LiveId" clId="{5C7C02F3-C261-422E-B33C-D734DAF2131D}" dt="2022-06-05T04:21:45.055" v="3836"/>
          <ac:picMkLst>
            <pc:docMk/>
            <pc:sldMk cId="1721506019" sldId="370"/>
            <ac:picMk id="61" creationId="{A05580DA-A5F5-68A2-C542-D9DDEEFF8B39}"/>
          </ac:picMkLst>
        </pc:picChg>
        <pc:picChg chg="mod">
          <ac:chgData name="한 채빈" userId="98805702d66fc88f" providerId="LiveId" clId="{5C7C02F3-C261-422E-B33C-D734DAF2131D}" dt="2022-06-05T04:21:45.055" v="3836"/>
          <ac:picMkLst>
            <pc:docMk/>
            <pc:sldMk cId="1721506019" sldId="370"/>
            <ac:picMk id="63" creationId="{BDB4B4E7-3D7B-7E38-9BEB-7FF771E9BD4C}"/>
          </ac:picMkLst>
        </pc:picChg>
        <pc:picChg chg="mod">
          <ac:chgData name="한 채빈" userId="98805702d66fc88f" providerId="LiveId" clId="{5C7C02F3-C261-422E-B33C-D734DAF2131D}" dt="2022-06-05T04:23:03.499" v="3858" actId="571"/>
          <ac:picMkLst>
            <pc:docMk/>
            <pc:sldMk cId="1721506019" sldId="370"/>
            <ac:picMk id="65" creationId="{29F2729D-7ACC-2B25-1971-A6878C90942F}"/>
          </ac:picMkLst>
        </pc:picChg>
        <pc:picChg chg="mod">
          <ac:chgData name="한 채빈" userId="98805702d66fc88f" providerId="LiveId" clId="{5C7C02F3-C261-422E-B33C-D734DAF2131D}" dt="2022-06-05T04:23:03.499" v="3858" actId="571"/>
          <ac:picMkLst>
            <pc:docMk/>
            <pc:sldMk cId="1721506019" sldId="370"/>
            <ac:picMk id="69" creationId="{4DB304E2-EDD7-950B-ADFC-2EB8D48A0D58}"/>
          </ac:picMkLst>
        </pc:picChg>
        <pc:picChg chg="mod">
          <ac:chgData name="한 채빈" userId="98805702d66fc88f" providerId="LiveId" clId="{5C7C02F3-C261-422E-B33C-D734DAF2131D}" dt="2022-06-05T04:23:10.308" v="3859" actId="571"/>
          <ac:picMkLst>
            <pc:docMk/>
            <pc:sldMk cId="1721506019" sldId="370"/>
            <ac:picMk id="71" creationId="{54301C6A-290F-3EBE-7588-17F6375F00F8}"/>
          </ac:picMkLst>
        </pc:picChg>
        <pc:picChg chg="mod">
          <ac:chgData name="한 채빈" userId="98805702d66fc88f" providerId="LiveId" clId="{5C7C02F3-C261-422E-B33C-D734DAF2131D}" dt="2022-06-05T04:23:10.308" v="3859" actId="571"/>
          <ac:picMkLst>
            <pc:docMk/>
            <pc:sldMk cId="1721506019" sldId="370"/>
            <ac:picMk id="75" creationId="{E8801FC1-E170-CCC4-D253-66DC8EB10E14}"/>
          </ac:picMkLst>
        </pc:picChg>
      </pc:sldChg>
      <pc:sldChg chg="modSp add mod">
        <pc:chgData name="한 채빈" userId="98805702d66fc88f" providerId="LiveId" clId="{5C7C02F3-C261-422E-B33C-D734DAF2131D}" dt="2022-06-06T10:26:02.860" v="4883"/>
        <pc:sldMkLst>
          <pc:docMk/>
          <pc:sldMk cId="3905580577" sldId="370"/>
        </pc:sldMkLst>
        <pc:spChg chg="mod">
          <ac:chgData name="한 채빈" userId="98805702d66fc88f" providerId="LiveId" clId="{5C7C02F3-C261-422E-B33C-D734DAF2131D}" dt="2022-06-06T10:25:39.315" v="4876" actId="14100"/>
          <ac:spMkLst>
            <pc:docMk/>
            <pc:sldMk cId="3905580577" sldId="370"/>
            <ac:spMk id="9" creationId="{00000000-0000-0000-0000-000000000000}"/>
          </ac:spMkLst>
        </pc:spChg>
        <pc:spChg chg="mod">
          <ac:chgData name="한 채빈" userId="98805702d66fc88f" providerId="LiveId" clId="{5C7C02F3-C261-422E-B33C-D734DAF2131D}" dt="2022-06-06T10:26:02.860" v="4883"/>
          <ac:spMkLst>
            <pc:docMk/>
            <pc:sldMk cId="3905580577" sldId="370"/>
            <ac:spMk id="10" creationId="{00000000-0000-0000-0000-000000000000}"/>
          </ac:spMkLst>
        </pc:spChg>
        <pc:grpChg chg="mod">
          <ac:chgData name="한 채빈" userId="98805702d66fc88f" providerId="LiveId" clId="{5C7C02F3-C261-422E-B33C-D734DAF2131D}" dt="2022-06-06T10:25:44.507" v="4878" actId="1076"/>
          <ac:grpSpMkLst>
            <pc:docMk/>
            <pc:sldMk cId="3905580577" sldId="370"/>
            <ac:grpSpMk id="1002" creationId="{00000000-0000-0000-0000-000000000000}"/>
          </ac:grpSpMkLst>
        </pc:grpChg>
        <pc:picChg chg="mod">
          <ac:chgData name="한 채빈" userId="98805702d66fc88f" providerId="LiveId" clId="{5C7C02F3-C261-422E-B33C-D734DAF2131D}" dt="2022-06-06T10:25:53.195" v="4879" actId="1076"/>
          <ac:picMkLst>
            <pc:docMk/>
            <pc:sldMk cId="3905580577" sldId="370"/>
            <ac:picMk id="4" creationId="{8C717110-E160-9EC9-B947-89DAEEDA6B61}"/>
          </ac:picMkLst>
        </pc:picChg>
      </pc:sldChg>
    </pc:docChg>
  </pc:docChgLst>
  <pc:docChgLst>
    <pc:chgData name="게스트 사용자" providerId="Windows Live" clId="Web-{910B1C76-29E2-4715-AD7F-4224B37DC28B}"/>
    <pc:docChg chg="addSld delSld modSld sldOrd">
      <pc:chgData name="게스트 사용자" userId="" providerId="Windows Live" clId="Web-{910B1C76-29E2-4715-AD7F-4224B37DC28B}" dt="2022-06-05T03:13:26.568" v="25" actId="1076"/>
      <pc:docMkLst>
        <pc:docMk/>
      </pc:docMkLst>
      <pc:sldChg chg="addSp delSp modSp ord">
        <pc:chgData name="게스트 사용자" userId="" providerId="Windows Live" clId="Web-{910B1C76-29E2-4715-AD7F-4224B37DC28B}" dt="2022-06-05T03:13:26.568" v="25" actId="1076"/>
        <pc:sldMkLst>
          <pc:docMk/>
          <pc:sldMk cId="0" sldId="259"/>
        </pc:sldMkLst>
        <pc:spChg chg="del">
          <ac:chgData name="게스트 사용자" userId="" providerId="Windows Live" clId="Web-{910B1C76-29E2-4715-AD7F-4224B37DC28B}" dt="2022-06-05T03:07:47.780" v="11"/>
          <ac:spMkLst>
            <pc:docMk/>
            <pc:sldMk cId="0" sldId="259"/>
            <ac:spMk id="2" creationId="{00000000-0000-0000-0000-000000000000}"/>
          </ac:spMkLst>
        </pc:spChg>
        <pc:spChg chg="del">
          <ac:chgData name="게스트 사용자" userId="" providerId="Windows Live" clId="Web-{910B1C76-29E2-4715-AD7F-4224B37DC28B}" dt="2022-06-05T03:07:46.764" v="10"/>
          <ac:spMkLst>
            <pc:docMk/>
            <pc:sldMk cId="0" sldId="259"/>
            <ac:spMk id="3" creationId="{00000000-0000-0000-0000-000000000000}"/>
          </ac:spMkLst>
        </pc:spChg>
        <pc:spChg chg="mod">
          <ac:chgData name="게스트 사용자" userId="" providerId="Windows Live" clId="Web-{910B1C76-29E2-4715-AD7F-4224B37DC28B}" dt="2022-06-05T03:07:52.999" v="17" actId="20577"/>
          <ac:spMkLst>
            <pc:docMk/>
            <pc:sldMk cId="0" sldId="259"/>
            <ac:spMk id="6" creationId="{00000000-0000-0000-0000-000000000000}"/>
          </ac:spMkLst>
        </pc:spChg>
        <pc:grpChg chg="del">
          <ac:chgData name="게스트 사용자" userId="" providerId="Windows Live" clId="Web-{910B1C76-29E2-4715-AD7F-4224B37DC28B}" dt="2022-06-05T03:07:44.967" v="9"/>
          <ac:grpSpMkLst>
            <pc:docMk/>
            <pc:sldMk cId="0" sldId="259"/>
            <ac:grpSpMk id="1010" creationId="{00000000-0000-0000-0000-000000000000}"/>
          </ac:grpSpMkLst>
        </pc:grpChg>
        <pc:grpChg chg="del">
          <ac:chgData name="게스트 사용자" userId="" providerId="Windows Live" clId="Web-{910B1C76-29E2-4715-AD7F-4224B37DC28B}" dt="2022-06-05T03:07:48.530" v="12"/>
          <ac:grpSpMkLst>
            <pc:docMk/>
            <pc:sldMk cId="0" sldId="259"/>
            <ac:grpSpMk id="1067" creationId="{00000000-0000-0000-0000-000000000000}"/>
          </ac:grpSpMkLst>
        </pc:grpChg>
        <pc:picChg chg="add mod">
          <ac:chgData name="게스트 사용자" userId="" providerId="Windows Live" clId="Web-{910B1C76-29E2-4715-AD7F-4224B37DC28B}" dt="2022-06-05T03:13:26.568" v="25" actId="1076"/>
          <ac:picMkLst>
            <pc:docMk/>
            <pc:sldMk cId="0" sldId="259"/>
            <ac:picMk id="7" creationId="{B1B95B69-D39B-105B-E470-09C2E4FEF4E7}"/>
          </ac:picMkLst>
        </pc:picChg>
      </pc:sldChg>
      <pc:sldChg chg="del">
        <pc:chgData name="게스트 사용자" userId="" providerId="Windows Live" clId="Web-{910B1C76-29E2-4715-AD7F-4224B37DC28B}" dt="2022-06-05T03:07:38.904" v="8"/>
        <pc:sldMkLst>
          <pc:docMk/>
          <pc:sldMk cId="0" sldId="265"/>
        </pc:sldMkLst>
      </pc:sldChg>
      <pc:sldChg chg="addSp modSp">
        <pc:chgData name="게스트 사용자" userId="" providerId="Windows Live" clId="Web-{910B1C76-29E2-4715-AD7F-4224B37DC28B}" dt="2022-06-05T03:10:42.908" v="21" actId="1076"/>
        <pc:sldMkLst>
          <pc:docMk/>
          <pc:sldMk cId="0" sldId="272"/>
        </pc:sldMkLst>
        <pc:picChg chg="add mod">
          <ac:chgData name="게스트 사용자" userId="" providerId="Windows Live" clId="Web-{910B1C76-29E2-4715-AD7F-4224B37DC28B}" dt="2022-06-05T03:10:42.908" v="21" actId="1076"/>
          <ac:picMkLst>
            <pc:docMk/>
            <pc:sldMk cId="0" sldId="272"/>
            <ac:picMk id="3" creationId="{635FDEFA-7B28-603C-049C-D785D37C2F3C}"/>
          </ac:picMkLst>
        </pc:picChg>
        <pc:picChg chg="add mod">
          <ac:chgData name="게스트 사용자" userId="" providerId="Windows Live" clId="Web-{910B1C76-29E2-4715-AD7F-4224B37DC28B}" dt="2022-06-05T03:10:40.158" v="20" actId="1076"/>
          <ac:picMkLst>
            <pc:docMk/>
            <pc:sldMk cId="0" sldId="272"/>
            <ac:picMk id="11" creationId="{FE112849-E46E-5F21-3322-5F3EB7296454}"/>
          </ac:picMkLst>
        </pc:picChg>
      </pc:sldChg>
      <pc:sldChg chg="addSp delSp modSp">
        <pc:chgData name="게스트 사용자" userId="" providerId="Windows Live" clId="Web-{910B1C76-29E2-4715-AD7F-4224B37DC28B}" dt="2022-06-05T03:07:03.185" v="1"/>
        <pc:sldMkLst>
          <pc:docMk/>
          <pc:sldMk cId="3634003082" sldId="325"/>
        </pc:sldMkLst>
        <pc:picChg chg="add del mod">
          <ac:chgData name="게스트 사용자" userId="" providerId="Windows Live" clId="Web-{910B1C76-29E2-4715-AD7F-4224B37DC28B}" dt="2022-06-05T03:07:03.185" v="1"/>
          <ac:picMkLst>
            <pc:docMk/>
            <pc:sldMk cId="3634003082" sldId="325"/>
            <ac:picMk id="2" creationId="{923F0DFC-05FE-70D1-E175-5492E3690D90}"/>
          </ac:picMkLst>
        </pc:picChg>
      </pc:sldChg>
      <pc:sldChg chg="add">
        <pc:chgData name="게스트 사용자" userId="" providerId="Windows Live" clId="Web-{910B1C76-29E2-4715-AD7F-4224B37DC28B}" dt="2022-06-05T03:07:35.858" v="7"/>
        <pc:sldMkLst>
          <pc:docMk/>
          <pc:sldMk cId="2733276258" sldId="363"/>
        </pc:sldMkLst>
      </pc:sldChg>
    </pc:docChg>
  </pc:docChgLst>
  <pc:docChgLst>
    <pc:chgData name="게스트 사용자" providerId="Windows Live" clId="Web-{C0C88435-0827-4B63-B030-E8FAADEE3CBB}"/>
    <pc:docChg chg="addSld delSld modSld">
      <pc:chgData name="게스트 사용자" userId="" providerId="Windows Live" clId="Web-{C0C88435-0827-4B63-B030-E8FAADEE3CBB}" dt="2022-06-04T09:29:26.045" v="23"/>
      <pc:docMkLst>
        <pc:docMk/>
      </pc:docMkLst>
      <pc:sldChg chg="del">
        <pc:chgData name="게스트 사용자" userId="" providerId="Windows Live" clId="Web-{C0C88435-0827-4B63-B030-E8FAADEE3CBB}" dt="2022-06-04T08:46:57.642" v="1"/>
        <pc:sldMkLst>
          <pc:docMk/>
          <pc:sldMk cId="2443412819" sldId="345"/>
        </pc:sldMkLst>
      </pc:sldChg>
      <pc:sldChg chg="del">
        <pc:chgData name="게스트 사용자" userId="" providerId="Windows Live" clId="Web-{C0C88435-0827-4B63-B030-E8FAADEE3CBB}" dt="2022-06-04T08:47:04.549" v="3"/>
        <pc:sldMkLst>
          <pc:docMk/>
          <pc:sldMk cId="3611461239" sldId="346"/>
        </pc:sldMkLst>
      </pc:sldChg>
      <pc:sldChg chg="addSp modSp">
        <pc:chgData name="게스트 사용자" userId="" providerId="Windows Live" clId="Web-{C0C88435-0827-4B63-B030-E8FAADEE3CBB}" dt="2022-06-04T09:21:08.852" v="22" actId="14100"/>
        <pc:sldMkLst>
          <pc:docMk/>
          <pc:sldMk cId="917487149" sldId="349"/>
        </pc:sldMkLst>
        <pc:picChg chg="add mod">
          <ac:chgData name="게스트 사용자" userId="" providerId="Windows Live" clId="Web-{C0C88435-0827-4B63-B030-E8FAADEE3CBB}" dt="2022-06-04T09:21:08.852" v="22" actId="14100"/>
          <ac:picMkLst>
            <pc:docMk/>
            <pc:sldMk cId="917487149" sldId="349"/>
            <ac:picMk id="3" creationId="{D1D8E660-814D-8338-68EE-4F8BF0C73067}"/>
          </ac:picMkLst>
        </pc:picChg>
      </pc:sldChg>
      <pc:sldChg chg="addSp modSp add">
        <pc:chgData name="게스트 사용자" userId="" providerId="Windows Live" clId="Web-{C0C88435-0827-4B63-B030-E8FAADEE3CBB}" dt="2022-06-04T08:47:24.314" v="10" actId="14100"/>
        <pc:sldMkLst>
          <pc:docMk/>
          <pc:sldMk cId="2854352763" sldId="350"/>
        </pc:sldMkLst>
        <pc:spChg chg="add">
          <ac:chgData name="게스트 사용자" userId="" providerId="Windows Live" clId="Web-{C0C88435-0827-4B63-B030-E8FAADEE3CBB}" dt="2022-06-04T08:47:20.221" v="5"/>
          <ac:spMkLst>
            <pc:docMk/>
            <pc:sldMk cId="2854352763" sldId="350"/>
            <ac:spMk id="2" creationId="{8EC16277-F695-1D08-EC6D-20ED1CD28AD8}"/>
          </ac:spMkLst>
        </pc:spChg>
        <pc:picChg chg="mod">
          <ac:chgData name="게스트 사용자" userId="" providerId="Windows Live" clId="Web-{C0C88435-0827-4B63-B030-E8FAADEE3CBB}" dt="2022-06-04T08:47:24.314" v="10" actId="14100"/>
          <ac:picMkLst>
            <pc:docMk/>
            <pc:sldMk cId="2854352763" sldId="350"/>
            <ac:picMk id="63" creationId="{F15A3C3A-B782-8A83-17EF-EE8A4ADD95DC}"/>
          </ac:picMkLst>
        </pc:picChg>
        <pc:picChg chg="mod">
          <ac:chgData name="게스트 사용자" userId="" providerId="Windows Live" clId="Web-{C0C88435-0827-4B63-B030-E8FAADEE3CBB}" dt="2022-06-04T08:47:21.486" v="7" actId="1076"/>
          <ac:picMkLst>
            <pc:docMk/>
            <pc:sldMk cId="2854352763" sldId="350"/>
            <ac:picMk id="67" creationId="{ABDDDB75-7CBF-2EEB-5FCC-6CA2A34653BB}"/>
          </ac:picMkLst>
        </pc:picChg>
      </pc:sldChg>
      <pc:sldChg chg="add">
        <pc:chgData name="게스트 사용자" userId="" providerId="Windows Live" clId="Web-{C0C88435-0827-4B63-B030-E8FAADEE3CBB}" dt="2022-06-04T08:47:03.299" v="2"/>
        <pc:sldMkLst>
          <pc:docMk/>
          <pc:sldMk cId="750360502" sldId="351"/>
        </pc:sldMkLst>
      </pc:sldChg>
      <pc:sldChg chg="modSp add">
        <pc:chgData name="게스트 사용자" userId="" providerId="Windows Live" clId="Web-{C0C88435-0827-4B63-B030-E8FAADEE3CBB}" dt="2022-06-04T08:50:14.004" v="14" actId="20577"/>
        <pc:sldMkLst>
          <pc:docMk/>
          <pc:sldMk cId="3226660949" sldId="352"/>
        </pc:sldMkLst>
        <pc:spChg chg="mod">
          <ac:chgData name="게스트 사용자" userId="" providerId="Windows Live" clId="Web-{C0C88435-0827-4B63-B030-E8FAADEE3CBB}" dt="2022-06-04T08:50:10.394" v="12" actId="20577"/>
          <ac:spMkLst>
            <pc:docMk/>
            <pc:sldMk cId="3226660949" sldId="352"/>
            <ac:spMk id="65" creationId="{94BEF43B-CB2D-2F4D-1845-2395A314071B}"/>
          </ac:spMkLst>
        </pc:spChg>
        <pc:spChg chg="mod">
          <ac:chgData name="게스트 사용자" userId="" providerId="Windows Live" clId="Web-{C0C88435-0827-4B63-B030-E8FAADEE3CBB}" dt="2022-06-04T08:50:14.004" v="14" actId="20577"/>
          <ac:spMkLst>
            <pc:docMk/>
            <pc:sldMk cId="3226660949" sldId="352"/>
            <ac:spMk id="86" creationId="{890E39D2-0B1D-27EC-66AE-7DFFAF64E840}"/>
          </ac:spMkLst>
        </pc:spChg>
      </pc:sldChg>
      <pc:sldChg chg="del">
        <pc:chgData name="게스트 사용자" userId="" providerId="Windows Live" clId="Web-{C0C88435-0827-4B63-B030-E8FAADEE3CBB}" dt="2022-06-04T09:29:26.045" v="23"/>
        <pc:sldMkLst>
          <pc:docMk/>
          <pc:sldMk cId="2220722664" sldId="357"/>
        </pc:sldMkLst>
      </pc:sldChg>
    </pc:docChg>
  </pc:docChgLst>
  <pc:docChgLst>
    <pc:chgData name="게스트 사용자" providerId="Windows Live" clId="Web-{4EB2892F-3BB6-4805-9337-DB7C5082FCF1}"/>
    <pc:docChg chg="addSld delSld modSld">
      <pc:chgData name="게스트 사용자" userId="" providerId="Windows Live" clId="Web-{4EB2892F-3BB6-4805-9337-DB7C5082FCF1}" dt="2022-06-04T09:41:35.474" v="210" actId="20577"/>
      <pc:docMkLst>
        <pc:docMk/>
      </pc:docMkLst>
      <pc:sldChg chg="del">
        <pc:chgData name="게스트 사용자" userId="" providerId="Windows Live" clId="Web-{4EB2892F-3BB6-4805-9337-DB7C5082FCF1}" dt="2022-06-04T09:27:22.480" v="35"/>
        <pc:sldMkLst>
          <pc:docMk/>
          <pc:sldMk cId="0" sldId="263"/>
        </pc:sldMkLst>
      </pc:sldChg>
      <pc:sldChg chg="addSp delSp modSp add">
        <pc:chgData name="게스트 사용자" userId="" providerId="Windows Live" clId="Web-{4EB2892F-3BB6-4805-9337-DB7C5082FCF1}" dt="2022-06-04T09:34:03.376" v="73" actId="1076"/>
        <pc:sldMkLst>
          <pc:docMk/>
          <pc:sldMk cId="2774240202" sldId="355"/>
        </pc:sldMkLst>
        <pc:spChg chg="del">
          <ac:chgData name="게스트 사용자" userId="" providerId="Windows Live" clId="Web-{4EB2892F-3BB6-4805-9337-DB7C5082FCF1}" dt="2022-06-04T09:26:17.011" v="8"/>
          <ac:spMkLst>
            <pc:docMk/>
            <pc:sldMk cId="2774240202" sldId="355"/>
            <ac:spMk id="27" creationId="{00000000-0000-0000-0000-000000000000}"/>
          </ac:spMkLst>
        </pc:spChg>
        <pc:spChg chg="del">
          <ac:chgData name="게스트 사용자" userId="" providerId="Windows Live" clId="Web-{4EB2892F-3BB6-4805-9337-DB7C5082FCF1}" dt="2022-06-04T09:26:16.855" v="6"/>
          <ac:spMkLst>
            <pc:docMk/>
            <pc:sldMk cId="2774240202" sldId="355"/>
            <ac:spMk id="65" creationId="{00000000-0000-0000-0000-000000000000}"/>
          </ac:spMkLst>
        </pc:spChg>
        <pc:spChg chg="mod">
          <ac:chgData name="게스트 사용자" userId="" providerId="Windows Live" clId="Web-{4EB2892F-3BB6-4805-9337-DB7C5082FCF1}" dt="2022-06-04T09:34:03.376" v="73" actId="1076"/>
          <ac:spMkLst>
            <pc:docMk/>
            <pc:sldMk cId="2774240202" sldId="355"/>
            <ac:spMk id="80" creationId="{00000000-0000-0000-0000-000000000000}"/>
          </ac:spMkLst>
        </pc:spChg>
        <pc:spChg chg="add del mod">
          <ac:chgData name="게스트 사용자" userId="" providerId="Windows Live" clId="Web-{4EB2892F-3BB6-4805-9337-DB7C5082FCF1}" dt="2022-06-04T09:33:58.501" v="71" actId="1076"/>
          <ac:spMkLst>
            <pc:docMk/>
            <pc:sldMk cId="2774240202" sldId="355"/>
            <ac:spMk id="93" creationId="{00000000-0000-0000-0000-000000000000}"/>
          </ac:spMkLst>
        </pc:spChg>
        <pc:spChg chg="add del mod">
          <ac:chgData name="게스트 사용자" userId="" providerId="Windows Live" clId="Web-{4EB2892F-3BB6-4805-9337-DB7C5082FCF1}" dt="2022-06-04T09:25:49.370" v="3" actId="20577"/>
          <ac:spMkLst>
            <pc:docMk/>
            <pc:sldMk cId="2774240202" sldId="355"/>
            <ac:spMk id="103" creationId="{00000000-0000-0000-0000-000000000000}"/>
          </ac:spMkLst>
        </pc:spChg>
        <pc:grpChg chg="del">
          <ac:chgData name="게스트 사용자" userId="" providerId="Windows Live" clId="Web-{4EB2892F-3BB6-4805-9337-DB7C5082FCF1}" dt="2022-06-04T09:26:16.667" v="4"/>
          <ac:grpSpMkLst>
            <pc:docMk/>
            <pc:sldMk cId="2774240202" sldId="355"/>
            <ac:grpSpMk id="1008" creationId="{00000000-0000-0000-0000-000000000000}"/>
          </ac:grpSpMkLst>
        </pc:grpChg>
        <pc:grpChg chg="del">
          <ac:chgData name="게스트 사용자" userId="" providerId="Windows Live" clId="Web-{4EB2892F-3BB6-4805-9337-DB7C5082FCF1}" dt="2022-06-04T09:26:17.745" v="11"/>
          <ac:grpSpMkLst>
            <pc:docMk/>
            <pc:sldMk cId="2774240202" sldId="355"/>
            <ac:grpSpMk id="1009" creationId="{00000000-0000-0000-0000-000000000000}"/>
          </ac:grpSpMkLst>
        </pc:grpChg>
        <pc:grpChg chg="del">
          <ac:chgData name="게스트 사용자" userId="" providerId="Windows Live" clId="Web-{4EB2892F-3BB6-4805-9337-DB7C5082FCF1}" dt="2022-06-04T09:26:17.730" v="10"/>
          <ac:grpSpMkLst>
            <pc:docMk/>
            <pc:sldMk cId="2774240202" sldId="355"/>
            <ac:grpSpMk id="1010" creationId="{00000000-0000-0000-0000-000000000000}"/>
          </ac:grpSpMkLst>
        </pc:grpChg>
        <pc:grpChg chg="del">
          <ac:chgData name="게스트 사용자" userId="" providerId="Windows Live" clId="Web-{4EB2892F-3BB6-4805-9337-DB7C5082FCF1}" dt="2022-06-04T09:26:17.730" v="9"/>
          <ac:grpSpMkLst>
            <pc:docMk/>
            <pc:sldMk cId="2774240202" sldId="355"/>
            <ac:grpSpMk id="1011" creationId="{00000000-0000-0000-0000-000000000000}"/>
          </ac:grpSpMkLst>
        </pc:grpChg>
        <pc:grpChg chg="del">
          <ac:chgData name="게스트 사용자" userId="" providerId="Windows Live" clId="Web-{4EB2892F-3BB6-4805-9337-DB7C5082FCF1}" dt="2022-06-04T09:26:16.901" v="7"/>
          <ac:grpSpMkLst>
            <pc:docMk/>
            <pc:sldMk cId="2774240202" sldId="355"/>
            <ac:grpSpMk id="1020" creationId="{00000000-0000-0000-0000-000000000000}"/>
          </ac:grpSpMkLst>
        </pc:grpChg>
        <pc:grpChg chg="del">
          <ac:chgData name="게스트 사용자" userId="" providerId="Windows Live" clId="Web-{4EB2892F-3BB6-4805-9337-DB7C5082FCF1}" dt="2022-06-04T09:26:16.792" v="5"/>
          <ac:grpSpMkLst>
            <pc:docMk/>
            <pc:sldMk cId="2774240202" sldId="355"/>
            <ac:grpSpMk id="1021" creationId="{00000000-0000-0000-0000-000000000000}"/>
          </ac:grpSpMkLst>
        </pc:grpChg>
        <pc:grpChg chg="add del mod">
          <ac:chgData name="게스트 사용자" userId="" providerId="Windows Live" clId="Web-{4EB2892F-3BB6-4805-9337-DB7C5082FCF1}" dt="2022-06-04T09:33:58.407" v="67" actId="1076"/>
          <ac:grpSpMkLst>
            <pc:docMk/>
            <pc:sldMk cId="2774240202" sldId="355"/>
            <ac:grpSpMk id="1025" creationId="{00000000-0000-0000-0000-000000000000}"/>
          </ac:grpSpMkLst>
        </pc:grpChg>
        <pc:grpChg chg="add del mod">
          <ac:chgData name="게스트 사용자" userId="" providerId="Windows Live" clId="Web-{4EB2892F-3BB6-4805-9337-DB7C5082FCF1}" dt="2022-06-04T09:33:58.423" v="68" actId="1076"/>
          <ac:grpSpMkLst>
            <pc:docMk/>
            <pc:sldMk cId="2774240202" sldId="355"/>
            <ac:grpSpMk id="1026" creationId="{00000000-0000-0000-0000-000000000000}"/>
          </ac:grpSpMkLst>
        </pc:grpChg>
        <pc:grpChg chg="add del mod">
          <ac:chgData name="게스트 사용자" userId="" providerId="Windows Live" clId="Web-{4EB2892F-3BB6-4805-9337-DB7C5082FCF1}" dt="2022-06-04T09:33:58.454" v="69" actId="1076"/>
          <ac:grpSpMkLst>
            <pc:docMk/>
            <pc:sldMk cId="2774240202" sldId="355"/>
            <ac:grpSpMk id="1027" creationId="{00000000-0000-0000-0000-000000000000}"/>
          </ac:grpSpMkLst>
        </pc:grpChg>
        <pc:grpChg chg="add del mod">
          <ac:chgData name="게스트 사용자" userId="" providerId="Windows Live" clId="Web-{4EB2892F-3BB6-4805-9337-DB7C5082FCF1}" dt="2022-06-04T09:33:58.486" v="70" actId="1076"/>
          <ac:grpSpMkLst>
            <pc:docMk/>
            <pc:sldMk cId="2774240202" sldId="355"/>
            <ac:grpSpMk id="1029" creationId="{00000000-0000-0000-0000-000000000000}"/>
          </ac:grpSpMkLst>
        </pc:grpChg>
        <pc:grpChg chg="add del mod">
          <ac:chgData name="게스트 사용자" userId="" providerId="Windows Live" clId="Web-{4EB2892F-3BB6-4805-9337-DB7C5082FCF1}" dt="2022-06-04T09:33:58.532" v="72" actId="1076"/>
          <ac:grpSpMkLst>
            <pc:docMk/>
            <pc:sldMk cId="2774240202" sldId="355"/>
            <ac:grpSpMk id="1030" creationId="{00000000-0000-0000-0000-000000000000}"/>
          </ac:grpSpMkLst>
        </pc:grpChg>
        <pc:picChg chg="add del mod">
          <ac:chgData name="게스트 사용자" userId="" providerId="Windows Live" clId="Web-{4EB2892F-3BB6-4805-9337-DB7C5082FCF1}" dt="2022-06-04T09:33:53.564" v="66"/>
          <ac:picMkLst>
            <pc:docMk/>
            <pc:sldMk cId="2774240202" sldId="355"/>
            <ac:picMk id="2" creationId="{ADAB9B73-9387-04C3-944B-D2C5837D4B6F}"/>
          </ac:picMkLst>
        </pc:picChg>
      </pc:sldChg>
      <pc:sldChg chg="addSp delSp modSp">
        <pc:chgData name="게스트 사용자" userId="" providerId="Windows Live" clId="Web-{4EB2892F-3BB6-4805-9337-DB7C5082FCF1}" dt="2022-06-04T09:37:37.097" v="126"/>
        <pc:sldMkLst>
          <pc:docMk/>
          <pc:sldMk cId="2183031501" sldId="356"/>
        </pc:sldMkLst>
        <pc:spChg chg="add del mod">
          <ac:chgData name="게스트 사용자" userId="" providerId="Windows Live" clId="Web-{4EB2892F-3BB6-4805-9337-DB7C5082FCF1}" dt="2022-06-04T09:37:37.097" v="126"/>
          <ac:spMkLst>
            <pc:docMk/>
            <pc:sldMk cId="2183031501" sldId="356"/>
            <ac:spMk id="5" creationId="{3E024225-2121-1E66-18FB-332A7A540CC0}"/>
          </ac:spMkLst>
        </pc:spChg>
        <pc:spChg chg="mod">
          <ac:chgData name="게스트 사용자" userId="" providerId="Windows Live" clId="Web-{4EB2892F-3BB6-4805-9337-DB7C5082FCF1}" dt="2022-06-04T09:35:34.408" v="78" actId="1076"/>
          <ac:spMkLst>
            <pc:docMk/>
            <pc:sldMk cId="2183031501" sldId="356"/>
            <ac:spMk id="8" creationId="{19EFF2B8-2EAB-6AC0-1A19-E0728E7F7EA4}"/>
          </ac:spMkLst>
        </pc:spChg>
      </pc:sldChg>
      <pc:sldChg chg="add del replId">
        <pc:chgData name="게스트 사용자" userId="" providerId="Windows Live" clId="Web-{4EB2892F-3BB6-4805-9337-DB7C5082FCF1}" dt="2022-06-04T09:31:11" v="38"/>
        <pc:sldMkLst>
          <pc:docMk/>
          <pc:sldMk cId="3135939899" sldId="357"/>
        </pc:sldMkLst>
      </pc:sldChg>
      <pc:sldChg chg="new del">
        <pc:chgData name="게스트 사용자" userId="" providerId="Windows Live" clId="Web-{4EB2892F-3BB6-4805-9337-DB7C5082FCF1}" dt="2022-06-04T09:37:34.503" v="125"/>
        <pc:sldMkLst>
          <pc:docMk/>
          <pc:sldMk cId="2097921985" sldId="358"/>
        </pc:sldMkLst>
      </pc:sldChg>
      <pc:sldChg chg="addSp delSp modSp add replId">
        <pc:chgData name="게스트 사용자" userId="" providerId="Windows Live" clId="Web-{4EB2892F-3BB6-4805-9337-DB7C5082FCF1}" dt="2022-06-04T09:41:19.599" v="191" actId="20577"/>
        <pc:sldMkLst>
          <pc:docMk/>
          <pc:sldMk cId="2439939018" sldId="359"/>
        </pc:sldMkLst>
        <pc:spChg chg="add mod">
          <ac:chgData name="게스트 사용자" userId="" providerId="Windows Live" clId="Web-{4EB2892F-3BB6-4805-9337-DB7C5082FCF1}" dt="2022-06-04T09:38:02.019" v="132" actId="20577"/>
          <ac:spMkLst>
            <pc:docMk/>
            <pc:sldMk cId="2439939018" sldId="359"/>
            <ac:spMk id="4" creationId="{049C9ABD-D0D6-E35C-60CE-9FEF9DBBE35A}"/>
          </ac:spMkLst>
        </pc:spChg>
        <pc:spChg chg="add mod">
          <ac:chgData name="게스트 사용자" userId="" providerId="Windows Live" clId="Web-{4EB2892F-3BB6-4805-9337-DB7C5082FCF1}" dt="2022-06-04T09:41:19.599" v="191" actId="20577"/>
          <ac:spMkLst>
            <pc:docMk/>
            <pc:sldMk cId="2439939018" sldId="359"/>
            <ac:spMk id="11" creationId="{BD7128EE-6184-6BB5-0AE2-11412F1BA619}"/>
          </ac:spMkLst>
        </pc:spChg>
        <pc:spChg chg="mod">
          <ac:chgData name="게스트 사용자" userId="" providerId="Windows Live" clId="Web-{4EB2892F-3BB6-4805-9337-DB7C5082FCF1}" dt="2022-06-04T09:39:18.739" v="154" actId="20577"/>
          <ac:spMkLst>
            <pc:docMk/>
            <pc:sldMk cId="2439939018" sldId="359"/>
            <ac:spMk id="15" creationId="{00000000-0000-0000-0000-000000000000}"/>
          </ac:spMkLst>
        </pc:spChg>
        <pc:spChg chg="mod">
          <ac:chgData name="게스트 사용자" userId="" providerId="Windows Live" clId="Web-{4EB2892F-3BB6-4805-9337-DB7C5082FCF1}" dt="2022-06-04T09:41:01.865" v="176" actId="14100"/>
          <ac:spMkLst>
            <pc:docMk/>
            <pc:sldMk cId="2439939018" sldId="359"/>
            <ac:spMk id="53" creationId="{00000000-0000-0000-0000-000000000000}"/>
          </ac:spMkLst>
        </pc:spChg>
        <pc:spChg chg="del">
          <ac:chgData name="게스트 사용자" userId="" providerId="Windows Live" clId="Web-{4EB2892F-3BB6-4805-9337-DB7C5082FCF1}" dt="2022-06-04T09:37:28.925" v="122"/>
          <ac:spMkLst>
            <pc:docMk/>
            <pc:sldMk cId="2439939018" sldId="359"/>
            <ac:spMk id="80" creationId="{00000000-0000-0000-0000-000000000000}"/>
          </ac:spMkLst>
        </pc:spChg>
        <pc:spChg chg="del">
          <ac:chgData name="게스트 사용자" userId="" providerId="Windows Live" clId="Web-{4EB2892F-3BB6-4805-9337-DB7C5082FCF1}" dt="2022-06-04T09:37:27.410" v="120"/>
          <ac:spMkLst>
            <pc:docMk/>
            <pc:sldMk cId="2439939018" sldId="359"/>
            <ac:spMk id="93" creationId="{00000000-0000-0000-0000-000000000000}"/>
          </ac:spMkLst>
        </pc:spChg>
        <pc:spChg chg="mod">
          <ac:chgData name="게스트 사용자" userId="" providerId="Windows Live" clId="Web-{4EB2892F-3BB6-4805-9337-DB7C5082FCF1}" dt="2022-06-04T09:37:41.628" v="128" actId="20577"/>
          <ac:spMkLst>
            <pc:docMk/>
            <pc:sldMk cId="2439939018" sldId="359"/>
            <ac:spMk id="98" creationId="{F70BBA59-D119-BF4E-10C1-6260868D9EE5}"/>
          </ac:spMkLst>
        </pc:spChg>
        <pc:grpChg chg="del">
          <ac:chgData name="게스트 사용자" userId="" providerId="Windows Live" clId="Web-{4EB2892F-3BB6-4805-9337-DB7C5082FCF1}" dt="2022-06-04T09:37:26.378" v="118"/>
          <ac:grpSpMkLst>
            <pc:docMk/>
            <pc:sldMk cId="2439939018" sldId="359"/>
            <ac:grpSpMk id="1025" creationId="{00000000-0000-0000-0000-000000000000}"/>
          </ac:grpSpMkLst>
        </pc:grpChg>
        <pc:grpChg chg="del">
          <ac:chgData name="게스트 사용자" userId="" providerId="Windows Live" clId="Web-{4EB2892F-3BB6-4805-9337-DB7C5082FCF1}" dt="2022-06-04T09:37:29.425" v="123"/>
          <ac:grpSpMkLst>
            <pc:docMk/>
            <pc:sldMk cId="2439939018" sldId="359"/>
            <ac:grpSpMk id="1026" creationId="{00000000-0000-0000-0000-000000000000}"/>
          </ac:grpSpMkLst>
        </pc:grpChg>
        <pc:grpChg chg="del">
          <ac:chgData name="게스트 사용자" userId="" providerId="Windows Live" clId="Web-{4EB2892F-3BB6-4805-9337-DB7C5082FCF1}" dt="2022-06-04T09:37:29.988" v="124"/>
          <ac:grpSpMkLst>
            <pc:docMk/>
            <pc:sldMk cId="2439939018" sldId="359"/>
            <ac:grpSpMk id="1027" creationId="{00000000-0000-0000-0000-000000000000}"/>
          </ac:grpSpMkLst>
        </pc:grpChg>
        <pc:grpChg chg="del">
          <ac:chgData name="게스트 사용자" userId="" providerId="Windows Live" clId="Web-{4EB2892F-3BB6-4805-9337-DB7C5082FCF1}" dt="2022-06-04T09:37:27.847" v="121"/>
          <ac:grpSpMkLst>
            <pc:docMk/>
            <pc:sldMk cId="2439939018" sldId="359"/>
            <ac:grpSpMk id="1029" creationId="{00000000-0000-0000-0000-000000000000}"/>
          </ac:grpSpMkLst>
        </pc:grpChg>
        <pc:grpChg chg="del">
          <ac:chgData name="게스트 사용자" userId="" providerId="Windows Live" clId="Web-{4EB2892F-3BB6-4805-9337-DB7C5082FCF1}" dt="2022-06-04T09:37:26.972" v="119"/>
          <ac:grpSpMkLst>
            <pc:docMk/>
            <pc:sldMk cId="2439939018" sldId="359"/>
            <ac:grpSpMk id="1030" creationId="{00000000-0000-0000-0000-000000000000}"/>
          </ac:grpSpMkLst>
        </pc:grpChg>
        <pc:picChg chg="add del mod">
          <ac:chgData name="게스트 사용자" userId="" providerId="Windows Live" clId="Web-{4EB2892F-3BB6-4805-9337-DB7C5082FCF1}" dt="2022-06-04T09:40:29.521" v="168"/>
          <ac:picMkLst>
            <pc:docMk/>
            <pc:sldMk cId="2439939018" sldId="359"/>
            <ac:picMk id="6" creationId="{A89845B7-75AA-A208-87F9-460FB639962E}"/>
          </ac:picMkLst>
        </pc:picChg>
        <pc:picChg chg="add del mod">
          <ac:chgData name="게스트 사용자" userId="" providerId="Windows Live" clId="Web-{4EB2892F-3BB6-4805-9337-DB7C5082FCF1}" dt="2022-06-04T09:40:19.724" v="165"/>
          <ac:picMkLst>
            <pc:docMk/>
            <pc:sldMk cId="2439939018" sldId="359"/>
            <ac:picMk id="8" creationId="{254E0D93-2097-EB67-5C88-3B6EF49C9740}"/>
          </ac:picMkLst>
        </pc:picChg>
        <pc:picChg chg="add mod">
          <ac:chgData name="게스트 사용자" userId="" providerId="Windows Live" clId="Web-{4EB2892F-3BB6-4805-9337-DB7C5082FCF1}" dt="2022-06-04T09:40:52.693" v="171" actId="1076"/>
          <ac:picMkLst>
            <pc:docMk/>
            <pc:sldMk cId="2439939018" sldId="359"/>
            <ac:picMk id="9" creationId="{8EB3D40F-7918-DBAD-632A-FA4A0A863CAB}"/>
          </ac:picMkLst>
        </pc:picChg>
      </pc:sldChg>
      <pc:sldChg chg="modSp add replId">
        <pc:chgData name="게스트 사용자" userId="" providerId="Windows Live" clId="Web-{4EB2892F-3BB6-4805-9337-DB7C5082FCF1}" dt="2022-06-04T09:41:35.474" v="210" actId="20577"/>
        <pc:sldMkLst>
          <pc:docMk/>
          <pc:sldMk cId="2237339786" sldId="360"/>
        </pc:sldMkLst>
        <pc:spChg chg="mod">
          <ac:chgData name="게스트 사용자" userId="" providerId="Windows Live" clId="Web-{4EB2892F-3BB6-4805-9337-DB7C5082FCF1}" dt="2022-06-04T09:41:35.474" v="210" actId="20577"/>
          <ac:spMkLst>
            <pc:docMk/>
            <pc:sldMk cId="2237339786" sldId="360"/>
            <ac:spMk id="53" creationId="{00000000-0000-0000-0000-000000000000}"/>
          </ac:spMkLst>
        </pc:spChg>
      </pc:sldChg>
    </pc:docChg>
  </pc:docChgLst>
  <pc:docChgLst>
    <pc:chgData name="게스트 사용자" providerId="Windows Live" clId="Web-{DA9CD4A7-6930-49C0-94A8-5E72D59D264F}"/>
    <pc:docChg chg="modSld">
      <pc:chgData name="게스트 사용자" userId="" providerId="Windows Live" clId="Web-{DA9CD4A7-6930-49C0-94A8-5E72D59D264F}" dt="2022-06-05T05:22:23.086" v="9" actId="1076"/>
      <pc:docMkLst>
        <pc:docMk/>
      </pc:docMkLst>
      <pc:sldChg chg="addSp delSp modSp">
        <pc:chgData name="게스트 사용자" userId="" providerId="Windows Live" clId="Web-{DA9CD4A7-6930-49C0-94A8-5E72D59D264F}" dt="2022-06-05T05:22:23.086" v="9" actId="1076"/>
        <pc:sldMkLst>
          <pc:docMk/>
          <pc:sldMk cId="2710806715" sldId="337"/>
        </pc:sldMkLst>
        <pc:picChg chg="del">
          <ac:chgData name="게스트 사용자" userId="" providerId="Windows Live" clId="Web-{DA9CD4A7-6930-49C0-94A8-5E72D59D264F}" dt="2022-06-05T05:22:14.320" v="3"/>
          <ac:picMkLst>
            <pc:docMk/>
            <pc:sldMk cId="2710806715" sldId="337"/>
            <ac:picMk id="2" creationId="{19A1D721-5D9A-F03A-735B-37DBCD3FB194}"/>
          </ac:picMkLst>
        </pc:picChg>
        <pc:picChg chg="add mod">
          <ac:chgData name="게스트 사용자" userId="" providerId="Windows Live" clId="Web-{DA9CD4A7-6930-49C0-94A8-5E72D59D264F}" dt="2022-06-05T05:22:23.086" v="9" actId="1076"/>
          <ac:picMkLst>
            <pc:docMk/>
            <pc:sldMk cId="2710806715" sldId="337"/>
            <ac:picMk id="4" creationId="{92300CBF-BF8D-C655-4A8F-0AAAF0D9590D}"/>
          </ac:picMkLst>
        </pc:picChg>
      </pc:sldChg>
    </pc:docChg>
  </pc:docChgLst>
  <pc:docChgLst>
    <pc:chgData name="게스트 사용자" providerId="Windows Live" clId="Web-{EB4516A6-95E1-430A-B8F3-AE355AE7A751}"/>
    <pc:docChg chg="delSld modSld">
      <pc:chgData name="게스트 사용자" userId="" providerId="Windows Live" clId="Web-{EB4516A6-95E1-430A-B8F3-AE355AE7A751}" dt="2022-06-05T04:58:37.261" v="343" actId="1076"/>
      <pc:docMkLst>
        <pc:docMk/>
      </pc:docMkLst>
      <pc:sldChg chg="modSp">
        <pc:chgData name="게스트 사용자" userId="" providerId="Windows Live" clId="Web-{EB4516A6-95E1-430A-B8F3-AE355AE7A751}" dt="2022-06-05T03:07:17.793" v="4" actId="1076"/>
        <pc:sldMkLst>
          <pc:docMk/>
          <pc:sldMk cId="0" sldId="259"/>
        </pc:sldMkLst>
        <pc:picChg chg="mod">
          <ac:chgData name="게스트 사용자" userId="" providerId="Windows Live" clId="Web-{EB4516A6-95E1-430A-B8F3-AE355AE7A751}" dt="2022-06-05T03:07:17.793" v="4" actId="1076"/>
          <ac:picMkLst>
            <pc:docMk/>
            <pc:sldMk cId="0" sldId="259"/>
            <ac:picMk id="7" creationId="{B1B95B69-D39B-105B-E470-09C2E4FEF4E7}"/>
          </ac:picMkLst>
        </pc:picChg>
      </pc:sldChg>
      <pc:sldChg chg="addSp modSp">
        <pc:chgData name="게스트 사용자" userId="" providerId="Windows Live" clId="Web-{EB4516A6-95E1-430A-B8F3-AE355AE7A751}" dt="2022-06-05T04:54:15.398" v="250"/>
        <pc:sldMkLst>
          <pc:docMk/>
          <pc:sldMk cId="0" sldId="271"/>
        </pc:sldMkLst>
        <pc:spChg chg="add mod">
          <ac:chgData name="게스트 사용자" userId="" providerId="Windows Live" clId="Web-{EB4516A6-95E1-430A-B8F3-AE355AE7A751}" dt="2022-06-05T03:39:07.908" v="55" actId="1076"/>
          <ac:spMkLst>
            <pc:docMk/>
            <pc:sldMk cId="0" sldId="271"/>
            <ac:spMk id="3" creationId="{5EA95D54-C849-9DB9-22B5-B8178C58B92C}"/>
          </ac:spMkLst>
        </pc:spChg>
        <pc:spChg chg="mod">
          <ac:chgData name="게스트 사용자" userId="" providerId="Windows Live" clId="Web-{EB4516A6-95E1-430A-B8F3-AE355AE7A751}" dt="2022-06-05T03:39:04.205" v="53" actId="1076"/>
          <ac:spMkLst>
            <pc:docMk/>
            <pc:sldMk cId="0" sldId="271"/>
            <ac:spMk id="59" creationId="{00000000-0000-0000-0000-000000000000}"/>
          </ac:spMkLst>
        </pc:spChg>
        <pc:graphicFrameChg chg="mod modGraphic">
          <ac:chgData name="게스트 사용자" userId="" providerId="Windows Live" clId="Web-{EB4516A6-95E1-430A-B8F3-AE355AE7A751}" dt="2022-06-05T04:54:15.398" v="250"/>
          <ac:graphicFrameMkLst>
            <pc:docMk/>
            <pc:sldMk cId="0" sldId="271"/>
            <ac:graphicFrameMk id="2" creationId="{00000000-0000-0000-0000-000000000000}"/>
          </ac:graphicFrameMkLst>
        </pc:graphicFrameChg>
        <pc:picChg chg="mod">
          <ac:chgData name="게스트 사용자" userId="" providerId="Windows Live" clId="Web-{EB4516A6-95E1-430A-B8F3-AE355AE7A751}" dt="2022-06-05T04:39:57.573" v="69" actId="1076"/>
          <ac:picMkLst>
            <pc:docMk/>
            <pc:sldMk cId="0" sldId="271"/>
            <ac:picMk id="6" creationId="{02EDCA2F-1561-59D0-D455-A984B0F86F4A}"/>
          </ac:picMkLst>
        </pc:picChg>
      </pc:sldChg>
      <pc:sldChg chg="addSp modSp">
        <pc:chgData name="게스트 사용자" userId="" providerId="Windows Live" clId="Web-{EB4516A6-95E1-430A-B8F3-AE355AE7A751}" dt="2022-06-05T03:24:44.877" v="25" actId="1076"/>
        <pc:sldMkLst>
          <pc:docMk/>
          <pc:sldMk cId="1453860557" sldId="338"/>
        </pc:sldMkLst>
        <pc:spChg chg="add">
          <ac:chgData name="게스트 사용자" userId="" providerId="Windows Live" clId="Web-{EB4516A6-95E1-430A-B8F3-AE355AE7A751}" dt="2022-06-05T03:24:43.721" v="23"/>
          <ac:spMkLst>
            <pc:docMk/>
            <pc:sldMk cId="1453860557" sldId="338"/>
            <ac:spMk id="4" creationId="{818F316B-A462-03FD-3AD4-A4BCE6BE1EA0}"/>
          </ac:spMkLst>
        </pc:spChg>
        <pc:picChg chg="mod">
          <ac:chgData name="게스트 사용자" userId="" providerId="Windows Live" clId="Web-{EB4516A6-95E1-430A-B8F3-AE355AE7A751}" dt="2022-06-05T03:24:44.877" v="25" actId="1076"/>
          <ac:picMkLst>
            <pc:docMk/>
            <pc:sldMk cId="1453860557" sldId="338"/>
            <ac:picMk id="5" creationId="{8F25F5FB-4D29-D17A-881A-257ED3C2EE41}"/>
          </ac:picMkLst>
        </pc:picChg>
      </pc:sldChg>
      <pc:sldChg chg="modSp">
        <pc:chgData name="게스트 사용자" userId="" providerId="Windows Live" clId="Web-{EB4516A6-95E1-430A-B8F3-AE355AE7A751}" dt="2022-06-05T03:08:58.077" v="15" actId="20577"/>
        <pc:sldMkLst>
          <pc:docMk/>
          <pc:sldMk cId="2854352763" sldId="350"/>
        </pc:sldMkLst>
        <pc:spChg chg="mod">
          <ac:chgData name="게스트 사용자" userId="" providerId="Windows Live" clId="Web-{EB4516A6-95E1-430A-B8F3-AE355AE7A751}" dt="2022-06-05T03:08:58.077" v="15" actId="20577"/>
          <ac:spMkLst>
            <pc:docMk/>
            <pc:sldMk cId="2854352763" sldId="350"/>
            <ac:spMk id="77" creationId="{00000000-0000-0000-0000-000000000000}"/>
          </ac:spMkLst>
        </pc:spChg>
      </pc:sldChg>
      <pc:sldChg chg="addSp delSp modSp">
        <pc:chgData name="게스트 사용자" userId="" providerId="Windows Live" clId="Web-{EB4516A6-95E1-430A-B8F3-AE355AE7A751}" dt="2022-06-05T04:58:37.261" v="343" actId="1076"/>
        <pc:sldMkLst>
          <pc:docMk/>
          <pc:sldMk cId="4252864822" sldId="354"/>
        </pc:sldMkLst>
        <pc:spChg chg="add del">
          <ac:chgData name="게스트 사용자" userId="" providerId="Windows Live" clId="Web-{EB4516A6-95E1-430A-B8F3-AE355AE7A751}" dt="2022-06-05T04:55:37.524" v="281"/>
          <ac:spMkLst>
            <pc:docMk/>
            <pc:sldMk cId="4252864822" sldId="354"/>
            <ac:spMk id="3" creationId="{E091825B-6805-01D0-B71B-A46D385D4FD7}"/>
          </ac:spMkLst>
        </pc:spChg>
        <pc:spChg chg="add del">
          <ac:chgData name="게스트 사용자" userId="" providerId="Windows Live" clId="Web-{EB4516A6-95E1-430A-B8F3-AE355AE7A751}" dt="2022-06-05T04:57:10.775" v="310"/>
          <ac:spMkLst>
            <pc:docMk/>
            <pc:sldMk cId="4252864822" sldId="354"/>
            <ac:spMk id="7" creationId="{BB37F2C6-A5B2-623E-D3B0-1BA28B689504}"/>
          </ac:spMkLst>
        </pc:spChg>
        <pc:spChg chg="add del">
          <ac:chgData name="게스트 사용자" userId="" providerId="Windows Live" clId="Web-{EB4516A6-95E1-430A-B8F3-AE355AE7A751}" dt="2022-06-05T04:57:09.682" v="309"/>
          <ac:spMkLst>
            <pc:docMk/>
            <pc:sldMk cId="4252864822" sldId="354"/>
            <ac:spMk id="9" creationId="{9B4FD96B-A86D-0B0A-9B1C-431016B0059A}"/>
          </ac:spMkLst>
        </pc:spChg>
        <pc:spChg chg="add del">
          <ac:chgData name="게스트 사용자" userId="" providerId="Windows Live" clId="Web-{EB4516A6-95E1-430A-B8F3-AE355AE7A751}" dt="2022-06-05T04:57:08.478" v="308"/>
          <ac:spMkLst>
            <pc:docMk/>
            <pc:sldMk cId="4252864822" sldId="354"/>
            <ac:spMk id="10" creationId="{B951BDBB-E22B-AF43-D24F-C3688B10C0D2}"/>
          </ac:spMkLst>
        </pc:spChg>
        <pc:spChg chg="add mod">
          <ac:chgData name="게스트 사용자" userId="" providerId="Windows Live" clId="Web-{EB4516A6-95E1-430A-B8F3-AE355AE7A751}" dt="2022-06-05T04:57:35.588" v="320" actId="14100"/>
          <ac:spMkLst>
            <pc:docMk/>
            <pc:sldMk cId="4252864822" sldId="354"/>
            <ac:spMk id="11" creationId="{20C0BAE2-E0CD-9CA7-B8DD-86D147EFB940}"/>
          </ac:spMkLst>
        </pc:spChg>
        <pc:spChg chg="add del">
          <ac:chgData name="게스트 사용자" userId="" providerId="Windows Live" clId="Web-{EB4516A6-95E1-430A-B8F3-AE355AE7A751}" dt="2022-06-05T04:57:06.494" v="307"/>
          <ac:spMkLst>
            <pc:docMk/>
            <pc:sldMk cId="4252864822" sldId="354"/>
            <ac:spMk id="12" creationId="{C9EEBB98-A1A7-2A9B-1B9D-3DD44FCC99F5}"/>
          </ac:spMkLst>
        </pc:spChg>
        <pc:spChg chg="add del">
          <ac:chgData name="게스트 사용자" userId="" providerId="Windows Live" clId="Web-{EB4516A6-95E1-430A-B8F3-AE355AE7A751}" dt="2022-06-05T04:58:27.027" v="341"/>
          <ac:spMkLst>
            <pc:docMk/>
            <pc:sldMk cId="4252864822" sldId="354"/>
            <ac:spMk id="13" creationId="{2276D909-B579-5A9B-B323-3F963C3B2269}"/>
          </ac:spMkLst>
        </pc:spChg>
        <pc:spChg chg="add del mod">
          <ac:chgData name="게스트 사용자" userId="" providerId="Windows Live" clId="Web-{EB4516A6-95E1-430A-B8F3-AE355AE7A751}" dt="2022-06-05T04:57:40.979" v="322"/>
          <ac:spMkLst>
            <pc:docMk/>
            <pc:sldMk cId="4252864822" sldId="354"/>
            <ac:spMk id="14" creationId="{3814DD7D-163B-3046-9A34-3E90D95F902A}"/>
          </ac:spMkLst>
        </pc:spChg>
        <pc:spChg chg="add del">
          <ac:chgData name="게스트 사용자" userId="" providerId="Windows Live" clId="Web-{EB4516A6-95E1-430A-B8F3-AE355AE7A751}" dt="2022-06-05T04:58:25.964" v="340"/>
          <ac:spMkLst>
            <pc:docMk/>
            <pc:sldMk cId="4252864822" sldId="354"/>
            <ac:spMk id="15" creationId="{DD0598CB-C8D2-7B27-F21C-C7F709AF1FDE}"/>
          </ac:spMkLst>
        </pc:spChg>
        <pc:spChg chg="add del">
          <ac:chgData name="게스트 사용자" userId="" providerId="Windows Live" clId="Web-{EB4516A6-95E1-430A-B8F3-AE355AE7A751}" dt="2022-06-05T04:58:24.777" v="339"/>
          <ac:spMkLst>
            <pc:docMk/>
            <pc:sldMk cId="4252864822" sldId="354"/>
            <ac:spMk id="16" creationId="{D978F8AC-8036-8ACA-F9AC-1FE5B09C500E}"/>
          </ac:spMkLst>
        </pc:spChg>
        <pc:spChg chg="add del">
          <ac:chgData name="게스트 사용자" userId="" providerId="Windows Live" clId="Web-{EB4516A6-95E1-430A-B8F3-AE355AE7A751}" dt="2022-06-05T04:58:23.870" v="338"/>
          <ac:spMkLst>
            <pc:docMk/>
            <pc:sldMk cId="4252864822" sldId="354"/>
            <ac:spMk id="17" creationId="{8E11BD33-1DE7-D7BE-82FC-A57016399952}"/>
          </ac:spMkLst>
        </pc:spChg>
        <pc:spChg chg="add mod">
          <ac:chgData name="게스트 사용자" userId="" providerId="Windows Live" clId="Web-{EB4516A6-95E1-430A-B8F3-AE355AE7A751}" dt="2022-06-05T04:57:51.432" v="327" actId="1076"/>
          <ac:spMkLst>
            <pc:docMk/>
            <pc:sldMk cId="4252864822" sldId="354"/>
            <ac:spMk id="18" creationId="{CDF78D74-9CCF-34E1-9F09-694B5C1263E3}"/>
          </ac:spMkLst>
        </pc:spChg>
        <pc:spChg chg="add del">
          <ac:chgData name="게스트 사용자" userId="" providerId="Windows Live" clId="Web-{EB4516A6-95E1-430A-B8F3-AE355AE7A751}" dt="2022-06-05T04:58:23.167" v="337"/>
          <ac:spMkLst>
            <pc:docMk/>
            <pc:sldMk cId="4252864822" sldId="354"/>
            <ac:spMk id="19" creationId="{1893337B-B502-0CBA-CE8C-42B499F96B99}"/>
          </ac:spMkLst>
        </pc:spChg>
        <pc:spChg chg="add del">
          <ac:chgData name="게스트 사용자" userId="" providerId="Windows Live" clId="Web-{EB4516A6-95E1-430A-B8F3-AE355AE7A751}" dt="2022-06-05T04:58:20.964" v="336"/>
          <ac:spMkLst>
            <pc:docMk/>
            <pc:sldMk cId="4252864822" sldId="354"/>
            <ac:spMk id="20" creationId="{EC852DC0-5D31-7EFF-1F37-8B2A395D12B3}"/>
          </ac:spMkLst>
        </pc:spChg>
        <pc:spChg chg="mod">
          <ac:chgData name="게스트 사용자" userId="" providerId="Windows Live" clId="Web-{EB4516A6-95E1-430A-B8F3-AE355AE7A751}" dt="2022-06-05T04:58:06.120" v="333" actId="1076"/>
          <ac:spMkLst>
            <pc:docMk/>
            <pc:sldMk cId="4252864822" sldId="354"/>
            <ac:spMk id="65" creationId="{94BEF43B-CB2D-2F4D-1845-2395A314071B}"/>
          </ac:spMkLst>
        </pc:spChg>
        <pc:spChg chg="mod">
          <ac:chgData name="게스트 사용자" userId="" providerId="Windows Live" clId="Web-{EB4516A6-95E1-430A-B8F3-AE355AE7A751}" dt="2022-06-05T04:56:24.962" v="296" actId="1076"/>
          <ac:spMkLst>
            <pc:docMk/>
            <pc:sldMk cId="4252864822" sldId="354"/>
            <ac:spMk id="95" creationId="{64FDB8B2-7CF4-CCAF-4175-108550465C26}"/>
          </ac:spMkLst>
        </pc:spChg>
        <pc:grpChg chg="mod">
          <ac:chgData name="게스트 사용자" userId="" providerId="Windows Live" clId="Web-{EB4516A6-95E1-430A-B8F3-AE355AE7A751}" dt="2022-06-05T04:58:10.292" v="334" actId="1076"/>
          <ac:grpSpMkLst>
            <pc:docMk/>
            <pc:sldMk cId="4252864822" sldId="354"/>
            <ac:grpSpMk id="58" creationId="{46ED8170-5D4A-F45E-9F0D-AD79F6C7BE8F}"/>
          </ac:grpSpMkLst>
        </pc:grpChg>
        <pc:grpChg chg="mod">
          <ac:chgData name="게스트 사용자" userId="" providerId="Windows Live" clId="Web-{EB4516A6-95E1-430A-B8F3-AE355AE7A751}" dt="2022-06-05T04:58:37.261" v="343" actId="1076"/>
          <ac:grpSpMkLst>
            <pc:docMk/>
            <pc:sldMk cId="4252864822" sldId="354"/>
            <ac:grpSpMk id="66" creationId="{D55EBEF9-1A03-0AD9-39CD-07CD4DB5B0E2}"/>
          </ac:grpSpMkLst>
        </pc:grpChg>
        <pc:picChg chg="mod">
          <ac:chgData name="게스트 사용자" userId="" providerId="Windows Live" clId="Web-{EB4516A6-95E1-430A-B8F3-AE355AE7A751}" dt="2022-06-05T04:57:55.339" v="328" actId="1076"/>
          <ac:picMkLst>
            <pc:docMk/>
            <pc:sldMk cId="4252864822" sldId="354"/>
            <ac:picMk id="60" creationId="{9BFCA5EA-6577-F01C-A1AA-BE2BE56FE81D}"/>
          </ac:picMkLst>
        </pc:picChg>
        <pc:picChg chg="mod">
          <ac:chgData name="게스트 사용자" userId="" providerId="Windows Live" clId="Web-{EB4516A6-95E1-430A-B8F3-AE355AE7A751}" dt="2022-06-05T04:58:32.355" v="342" actId="1076"/>
          <ac:picMkLst>
            <pc:docMk/>
            <pc:sldMk cId="4252864822" sldId="354"/>
            <ac:picMk id="67" creationId="{C9D0101D-E123-175A-89C7-3143ECBE7B03}"/>
          </ac:picMkLst>
        </pc:picChg>
      </pc:sldChg>
      <pc:sldChg chg="del">
        <pc:chgData name="게스트 사용자" userId="" providerId="Windows Live" clId="Web-{EB4516A6-95E1-430A-B8F3-AE355AE7A751}" dt="2022-06-05T04:23:12.458" v="56"/>
        <pc:sldMkLst>
          <pc:docMk/>
          <pc:sldMk cId="1721506019" sldId="370"/>
        </pc:sldMkLst>
      </pc:sldChg>
    </pc:docChg>
  </pc:docChgLst>
  <pc:docChgLst>
    <pc:chgData name="게스트 사용자" providerId="Windows Live" clId="Web-{AD5FAAD7-D010-4F07-AF79-0731F5BB1A23}"/>
    <pc:docChg chg="modSld">
      <pc:chgData name="게스트 사용자" userId="" providerId="Windows Live" clId="Web-{AD5FAAD7-D010-4F07-AF79-0731F5BB1A23}" dt="2022-06-05T05:24:11.154" v="222"/>
      <pc:docMkLst>
        <pc:docMk/>
      </pc:docMkLst>
      <pc:sldChg chg="modSp">
        <pc:chgData name="게스트 사용자" userId="" providerId="Windows Live" clId="Web-{AD5FAAD7-D010-4F07-AF79-0731F5BB1A23}" dt="2022-06-05T05:24:11.154" v="222"/>
        <pc:sldMkLst>
          <pc:docMk/>
          <pc:sldMk cId="0" sldId="271"/>
        </pc:sldMkLst>
        <pc:graphicFrameChg chg="modGraphic">
          <ac:chgData name="게스트 사용자" userId="" providerId="Windows Live" clId="Web-{AD5FAAD7-D010-4F07-AF79-0731F5BB1A23}" dt="2022-06-05T05:24:11.154" v="222"/>
          <ac:graphicFrameMkLst>
            <pc:docMk/>
            <pc:sldMk cId="0" sldId="271"/>
            <ac:graphicFrameMk id="2" creationId="{00000000-0000-0000-0000-000000000000}"/>
          </ac:graphicFrameMkLst>
        </pc:graphicFrameChg>
      </pc:sldChg>
      <pc:sldChg chg="modSp">
        <pc:chgData name="게스트 사용자" userId="" providerId="Windows Live" clId="Web-{AD5FAAD7-D010-4F07-AF79-0731F5BB1A23}" dt="2022-06-05T05:22:14.572" v="215" actId="1076"/>
        <pc:sldMkLst>
          <pc:docMk/>
          <pc:sldMk cId="2710806715" sldId="337"/>
        </pc:sldMkLst>
        <pc:picChg chg="mod">
          <ac:chgData name="게스트 사용자" userId="" providerId="Windows Live" clId="Web-{AD5FAAD7-D010-4F07-AF79-0731F5BB1A23}" dt="2022-06-05T05:22:14.572" v="215" actId="1076"/>
          <ac:picMkLst>
            <pc:docMk/>
            <pc:sldMk cId="2710806715" sldId="337"/>
            <ac:picMk id="4" creationId="{92300CBF-BF8D-C655-4A8F-0AAAF0D9590D}"/>
          </ac:picMkLst>
        </pc:picChg>
        <pc:picChg chg="mod">
          <ac:chgData name="게스트 사용자" userId="" providerId="Windows Live" clId="Web-{AD5FAAD7-D010-4F07-AF79-0731F5BB1A23}" dt="2022-06-05T05:21:38.775" v="213" actId="1076"/>
          <ac:picMkLst>
            <pc:docMk/>
            <pc:sldMk cId="2710806715" sldId="337"/>
            <ac:picMk id="9" creationId="{CA7435B5-C5F6-1293-5919-A53B9ABAD897}"/>
          </ac:picMkLst>
        </pc:picChg>
      </pc:sldChg>
      <pc:sldChg chg="modSp">
        <pc:chgData name="게스트 사용자" userId="" providerId="Windows Live" clId="Web-{AD5FAAD7-D010-4F07-AF79-0731F5BB1A23}" dt="2022-06-05T05:01:28.295" v="21" actId="1076"/>
        <pc:sldMkLst>
          <pc:docMk/>
          <pc:sldMk cId="3226660949" sldId="352"/>
        </pc:sldMkLst>
        <pc:spChg chg="mod">
          <ac:chgData name="게스트 사용자" userId="" providerId="Windows Live" clId="Web-{AD5FAAD7-D010-4F07-AF79-0731F5BB1A23}" dt="2022-06-05T05:01:21.342" v="19" actId="1076"/>
          <ac:spMkLst>
            <pc:docMk/>
            <pc:sldMk cId="3226660949" sldId="352"/>
            <ac:spMk id="65" creationId="{94BEF43B-CB2D-2F4D-1845-2395A314071B}"/>
          </ac:spMkLst>
        </pc:spChg>
        <pc:spChg chg="mod">
          <ac:chgData name="게스트 사용자" userId="" providerId="Windows Live" clId="Web-{AD5FAAD7-D010-4F07-AF79-0731F5BB1A23}" dt="2022-06-05T05:01:25.686" v="20" actId="1076"/>
          <ac:spMkLst>
            <pc:docMk/>
            <pc:sldMk cId="3226660949" sldId="352"/>
            <ac:spMk id="86" creationId="{890E39D2-0B1D-27EC-66AE-7DFFAF64E840}"/>
          </ac:spMkLst>
        </pc:spChg>
        <pc:spChg chg="mod">
          <ac:chgData name="게스트 사용자" userId="" providerId="Windows Live" clId="Web-{AD5FAAD7-D010-4F07-AF79-0731F5BB1A23}" dt="2022-06-05T05:01:28.295" v="21" actId="1076"/>
          <ac:spMkLst>
            <pc:docMk/>
            <pc:sldMk cId="3226660949" sldId="352"/>
            <ac:spMk id="95" creationId="{64FDB8B2-7CF4-CCAF-4175-108550465C26}"/>
          </ac:spMkLst>
        </pc:spChg>
      </pc:sldChg>
      <pc:sldChg chg="modSp">
        <pc:chgData name="게스트 사용자" userId="" providerId="Windows Live" clId="Web-{AD5FAAD7-D010-4F07-AF79-0731F5BB1A23}" dt="2022-06-05T05:00:33.857" v="8" actId="1076"/>
        <pc:sldMkLst>
          <pc:docMk/>
          <pc:sldMk cId="4252864822" sldId="354"/>
        </pc:sldMkLst>
        <pc:spChg chg="mod">
          <ac:chgData name="게스트 사용자" userId="" providerId="Windows Live" clId="Web-{AD5FAAD7-D010-4F07-AF79-0731F5BB1A23}" dt="2022-06-05T05:00:26.263" v="7" actId="1076"/>
          <ac:spMkLst>
            <pc:docMk/>
            <pc:sldMk cId="4252864822" sldId="354"/>
            <ac:spMk id="79" creationId="{54151BAC-35FB-AD14-186F-FD7F553FA88D}"/>
          </ac:spMkLst>
        </pc:spChg>
        <pc:spChg chg="mod">
          <ac:chgData name="게스트 사용자" userId="" providerId="Windows Live" clId="Web-{AD5FAAD7-D010-4F07-AF79-0731F5BB1A23}" dt="2022-06-05T05:00:09.700" v="2" actId="1076"/>
          <ac:spMkLst>
            <pc:docMk/>
            <pc:sldMk cId="4252864822" sldId="354"/>
            <ac:spMk id="86" creationId="{890E39D2-0B1D-27EC-66AE-7DFFAF64E840}"/>
          </ac:spMkLst>
        </pc:spChg>
        <pc:spChg chg="mod">
          <ac:chgData name="게스트 사용자" userId="" providerId="Windows Live" clId="Web-{AD5FAAD7-D010-4F07-AF79-0731F5BB1A23}" dt="2022-06-05T05:00:06.981" v="0" actId="1076"/>
          <ac:spMkLst>
            <pc:docMk/>
            <pc:sldMk cId="4252864822" sldId="354"/>
            <ac:spMk id="95" creationId="{64FDB8B2-7CF4-CCAF-4175-108550465C26}"/>
          </ac:spMkLst>
        </pc:spChg>
        <pc:grpChg chg="mod">
          <ac:chgData name="게스트 사용자" userId="" providerId="Windows Live" clId="Web-{AD5FAAD7-D010-4F07-AF79-0731F5BB1A23}" dt="2022-06-05T05:00:13.169" v="3" actId="1076"/>
          <ac:grpSpMkLst>
            <pc:docMk/>
            <pc:sldMk cId="4252864822" sldId="354"/>
            <ac:grpSpMk id="73" creationId="{A9CC1410-CADD-BCFD-D79D-619A56EADEE2}"/>
          </ac:grpSpMkLst>
        </pc:grpChg>
        <pc:grpChg chg="mod">
          <ac:chgData name="게스트 사용자" userId="" providerId="Windows Live" clId="Web-{AD5FAAD7-D010-4F07-AF79-0731F5BB1A23}" dt="2022-06-05T05:00:19.138" v="5" actId="1076"/>
          <ac:grpSpMkLst>
            <pc:docMk/>
            <pc:sldMk cId="4252864822" sldId="354"/>
            <ac:grpSpMk id="75" creationId="{5CCA56B8-7071-EDA6-123A-CFC60853DCDD}"/>
          </ac:grpSpMkLst>
        </pc:grpChg>
        <pc:grpChg chg="mod">
          <ac:chgData name="게스트 사용자" userId="" providerId="Windows Live" clId="Web-{AD5FAAD7-D010-4F07-AF79-0731F5BB1A23}" dt="2022-06-05T05:00:23.122" v="6" actId="1076"/>
          <ac:grpSpMkLst>
            <pc:docMk/>
            <pc:sldMk cId="4252864822" sldId="354"/>
            <ac:grpSpMk id="80" creationId="{449A1BBE-844C-F474-09DD-071EAFEBE588}"/>
          </ac:grpSpMkLst>
        </pc:grpChg>
        <pc:picChg chg="mod">
          <ac:chgData name="게스트 사용자" userId="" providerId="Windows Live" clId="Web-{AD5FAAD7-D010-4F07-AF79-0731F5BB1A23}" dt="2022-06-05T05:00:33.857" v="8" actId="1076"/>
          <ac:picMkLst>
            <pc:docMk/>
            <pc:sldMk cId="4252864822" sldId="354"/>
            <ac:picMk id="67" creationId="{C9D0101D-E123-175A-89C7-3143ECBE7B03}"/>
          </ac:picMkLst>
        </pc:picChg>
      </pc:sldChg>
      <pc:sldChg chg="addSp delSp modSp">
        <pc:chgData name="게스트 사용자" userId="" providerId="Windows Live" clId="Web-{AD5FAAD7-D010-4F07-AF79-0731F5BB1A23}" dt="2022-06-05T05:20:50.195" v="211" actId="1076"/>
        <pc:sldMkLst>
          <pc:docMk/>
          <pc:sldMk cId="1925893048" sldId="361"/>
        </pc:sldMkLst>
        <pc:spChg chg="del mod">
          <ac:chgData name="게스트 사용자" userId="" providerId="Windows Live" clId="Web-{AD5FAAD7-D010-4F07-AF79-0731F5BB1A23}" dt="2022-06-05T05:09:03.852" v="51"/>
          <ac:spMkLst>
            <pc:docMk/>
            <pc:sldMk cId="1925893048" sldId="361"/>
            <ac:spMk id="2" creationId="{EC2E2BE2-8D88-1844-92EB-B65B1D8F7178}"/>
          </ac:spMkLst>
        </pc:spChg>
        <pc:spChg chg="del">
          <ac:chgData name="게스트 사용자" userId="" providerId="Windows Live" clId="Web-{AD5FAAD7-D010-4F07-AF79-0731F5BB1A23}" dt="2022-06-05T05:03:46.611" v="37"/>
          <ac:spMkLst>
            <pc:docMk/>
            <pc:sldMk cId="1925893048" sldId="361"/>
            <ac:spMk id="3" creationId="{26D23D7B-6A4F-27A6-0C92-B7BA30EBC536}"/>
          </ac:spMkLst>
        </pc:spChg>
        <pc:spChg chg="add del">
          <ac:chgData name="게스트 사용자" userId="" providerId="Windows Live" clId="Web-{AD5FAAD7-D010-4F07-AF79-0731F5BB1A23}" dt="2022-06-05T05:03:08.469" v="28"/>
          <ac:spMkLst>
            <pc:docMk/>
            <pc:sldMk cId="1925893048" sldId="361"/>
            <ac:spMk id="5" creationId="{2458370A-41BB-CAE1-136C-EB1A891FCBE2}"/>
          </ac:spMkLst>
        </pc:spChg>
        <pc:spChg chg="add del">
          <ac:chgData name="게스트 사용자" userId="" providerId="Windows Live" clId="Web-{AD5FAAD7-D010-4F07-AF79-0731F5BB1A23}" dt="2022-06-05T05:03:43.283" v="36"/>
          <ac:spMkLst>
            <pc:docMk/>
            <pc:sldMk cId="1925893048" sldId="361"/>
            <ac:spMk id="7" creationId="{A5EBAD83-C7D2-8B8F-9491-F33956202149}"/>
          </ac:spMkLst>
        </pc:spChg>
        <pc:spChg chg="add del">
          <ac:chgData name="게스트 사용자" userId="" providerId="Windows Live" clId="Web-{AD5FAAD7-D010-4F07-AF79-0731F5BB1A23}" dt="2022-06-05T05:09:10.493" v="52"/>
          <ac:spMkLst>
            <pc:docMk/>
            <pc:sldMk cId="1925893048" sldId="361"/>
            <ac:spMk id="8" creationId="{C1C976AC-87D6-6FE0-E49C-B7BE0E1AD023}"/>
          </ac:spMkLst>
        </pc:spChg>
        <pc:spChg chg="add mod">
          <ac:chgData name="게스트 사용자" userId="" providerId="Windows Live" clId="Web-{AD5FAAD7-D010-4F07-AF79-0731F5BB1A23}" dt="2022-06-05T05:09:37.431" v="75" actId="20577"/>
          <ac:spMkLst>
            <pc:docMk/>
            <pc:sldMk cId="1925893048" sldId="361"/>
            <ac:spMk id="16" creationId="{A55A6050-237F-8B92-5190-6F6467C52FA0}"/>
          </ac:spMkLst>
        </pc:spChg>
        <pc:spChg chg="add mod">
          <ac:chgData name="게스트 사용자" userId="" providerId="Windows Live" clId="Web-{AD5FAAD7-D010-4F07-AF79-0731F5BB1A23}" dt="2022-06-05T05:09:52.697" v="103" actId="20577"/>
          <ac:spMkLst>
            <pc:docMk/>
            <pc:sldMk cId="1925893048" sldId="361"/>
            <ac:spMk id="18" creationId="{A11626D4-86D8-AAEC-6CC3-E28C269C8541}"/>
          </ac:spMkLst>
        </pc:spChg>
        <pc:spChg chg="add mod">
          <ac:chgData name="게스트 사용자" userId="" providerId="Windows Live" clId="Web-{AD5FAAD7-D010-4F07-AF79-0731F5BB1A23}" dt="2022-06-05T05:20:24.289" v="132" actId="20577"/>
          <ac:spMkLst>
            <pc:docMk/>
            <pc:sldMk cId="1925893048" sldId="361"/>
            <ac:spMk id="35" creationId="{A37D83F9-2691-D6BA-4932-777B12ED7B6A}"/>
          </ac:spMkLst>
        </pc:spChg>
        <pc:spChg chg="add mod">
          <ac:chgData name="게스트 사용자" userId="" providerId="Windows Live" clId="Web-{AD5FAAD7-D010-4F07-AF79-0731F5BB1A23}" dt="2022-06-05T05:20:50.195" v="211" actId="1076"/>
          <ac:spMkLst>
            <pc:docMk/>
            <pc:sldMk cId="1925893048" sldId="361"/>
            <ac:spMk id="43" creationId="{CCB1BA24-9808-C94D-073C-4DFFD3500C3D}"/>
          </ac:spMkLst>
        </pc:spChg>
        <pc:grpChg chg="add">
          <ac:chgData name="게스트 사용자" userId="" providerId="Windows Live" clId="Web-{AD5FAAD7-D010-4F07-AF79-0731F5BB1A23}" dt="2022-06-05T05:09:14.759" v="53"/>
          <ac:grpSpMkLst>
            <pc:docMk/>
            <pc:sldMk cId="1925893048" sldId="361"/>
            <ac:grpSpMk id="11" creationId="{6235DE05-6908-E818-E364-58F1F9AE5B3C}"/>
          </ac:grpSpMkLst>
        </pc:grpChg>
        <pc:grpChg chg="add">
          <ac:chgData name="게스트 사용자" userId="" providerId="Windows Live" clId="Web-{AD5FAAD7-D010-4F07-AF79-0731F5BB1A23}" dt="2022-06-05T05:09:14.774" v="54"/>
          <ac:grpSpMkLst>
            <pc:docMk/>
            <pc:sldMk cId="1925893048" sldId="361"/>
            <ac:grpSpMk id="14" creationId="{0C65586C-8BBC-E45E-D9C6-EB73AF12C376}"/>
          </ac:grpSpMkLst>
        </pc:grpChg>
        <pc:grpChg chg="add">
          <ac:chgData name="게스트 사용자" userId="" providerId="Windows Live" clId="Web-{AD5FAAD7-D010-4F07-AF79-0731F5BB1A23}" dt="2022-06-05T05:09:14.805" v="57"/>
          <ac:grpSpMkLst>
            <pc:docMk/>
            <pc:sldMk cId="1925893048" sldId="361"/>
            <ac:grpSpMk id="21" creationId="{9A335BB9-ABEF-F737-D6E4-9308959E3C57}"/>
          </ac:grpSpMkLst>
        </pc:grpChg>
        <pc:grpChg chg="add">
          <ac:chgData name="게스트 사용자" userId="" providerId="Windows Live" clId="Web-{AD5FAAD7-D010-4F07-AF79-0731F5BB1A23}" dt="2022-06-05T05:09:14.821" v="58"/>
          <ac:grpSpMkLst>
            <pc:docMk/>
            <pc:sldMk cId="1925893048" sldId="361"/>
            <ac:grpSpMk id="27" creationId="{926A1AAD-0FFF-AF74-1481-115AD8CE5B7A}"/>
          </ac:grpSpMkLst>
        </pc:grpChg>
        <pc:grpChg chg="add">
          <ac:chgData name="게스트 사용자" userId="" providerId="Windows Live" clId="Web-{AD5FAAD7-D010-4F07-AF79-0731F5BB1A23}" dt="2022-06-05T05:09:14.852" v="59"/>
          <ac:grpSpMkLst>
            <pc:docMk/>
            <pc:sldMk cId="1925893048" sldId="361"/>
            <ac:grpSpMk id="30" creationId="{B5366F3E-26A0-CE79-7AB4-AE44D387A31D}"/>
          </ac:grpSpMkLst>
        </pc:grpChg>
        <pc:grpChg chg="add">
          <ac:chgData name="게스트 사용자" userId="" providerId="Windows Live" clId="Web-{AD5FAAD7-D010-4F07-AF79-0731F5BB1A23}" dt="2022-06-05T05:09:14.868" v="60"/>
          <ac:grpSpMkLst>
            <pc:docMk/>
            <pc:sldMk cId="1925893048" sldId="361"/>
            <ac:grpSpMk id="33" creationId="{56D664A0-F751-4DFE-24A1-B1B74C1676E1}"/>
          </ac:grpSpMkLst>
        </pc:grpChg>
        <pc:grpChg chg="add">
          <ac:chgData name="게스트 사용자" userId="" providerId="Windows Live" clId="Web-{AD5FAAD7-D010-4F07-AF79-0731F5BB1A23}" dt="2022-06-05T05:09:14.899" v="62"/>
          <ac:grpSpMkLst>
            <pc:docMk/>
            <pc:sldMk cId="1925893048" sldId="361"/>
            <ac:grpSpMk id="41" creationId="{2FEB7484-99D7-DB63-9DEB-9C04F438C4A2}"/>
          </ac:grpSpMkLst>
        </pc:grpChg>
        <pc:picChg chg="add mod">
          <ac:chgData name="게스트 사용자" userId="" providerId="Windows Live" clId="Web-{AD5FAAD7-D010-4F07-AF79-0731F5BB1A23}" dt="2022-06-05T05:04:00.158" v="47" actId="1076"/>
          <ac:picMkLst>
            <pc:docMk/>
            <pc:sldMk cId="1925893048" sldId="361"/>
            <ac:picMk id="4" creationId="{A0DFC64F-5B57-FBC8-5C9C-70A628A0FCAC}"/>
          </ac:picMkLst>
        </pc:picChg>
        <pc:picChg chg="del">
          <ac:chgData name="게스트 사용자" userId="" providerId="Windows Live" clId="Web-{AD5FAAD7-D010-4F07-AF79-0731F5BB1A23}" dt="2022-06-05T05:03:47.861" v="38"/>
          <ac:picMkLst>
            <pc:docMk/>
            <pc:sldMk cId="1925893048" sldId="361"/>
            <ac:picMk id="67" creationId="{ABDDDB75-7CBF-2EEB-5FCC-6CA2A34653BB}"/>
          </ac:picMkLst>
        </pc:picChg>
        <pc:picChg chg="mod">
          <ac:chgData name="게스트 사용자" userId="" providerId="Windows Live" clId="Web-{AD5FAAD7-D010-4F07-AF79-0731F5BB1A23}" dt="2022-06-05T05:03:57.439" v="45" actId="1076"/>
          <ac:picMkLst>
            <pc:docMk/>
            <pc:sldMk cId="1925893048" sldId="361"/>
            <ac:picMk id="68" creationId="{C72A7A97-5016-79A4-FE13-546C72A6A30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871009100931484E-2"/>
          <c:y val="0.19026022645661109"/>
          <c:w val="0.90945339747334708"/>
          <c:h val="0.718501522234688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배달시장 규모</c:v>
                </c:pt>
              </c:strCache>
            </c:strRef>
          </c:tx>
          <c:spPr>
            <a:solidFill>
              <a:srgbClr val="F8C10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6147-41C8-9FD3-1580849F2474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6147-41C8-9FD3-1580849F2474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6147-41C8-9FD3-1580849F247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2018</c:v>
                </c:pt>
                <c:pt idx="2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2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47-41C8-9FD3-1580849F24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0"/>
        <c:overlap val="70"/>
        <c:axId val="2126098559"/>
        <c:axId val="2126098975"/>
      </c:barChart>
      <c:catAx>
        <c:axId val="21260985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6098975"/>
        <c:crosses val="autoZero"/>
        <c:auto val="1"/>
        <c:lblAlgn val="ctr"/>
        <c:lblOffset val="100"/>
        <c:noMultiLvlLbl val="0"/>
      </c:catAx>
      <c:valAx>
        <c:axId val="2126098975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26098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0.45917</cdr:x>
      <cdr:y>0.63004</cdr:y>
    </cdr:from>
    <cdr:to>
      <cdr:x>0.74596</cdr:x>
      <cdr:y>0.68328</cdr:y>
    </cdr:to>
    <cdr:sp macro="" textlink="">
      <cdr:nvSpPr>
        <cdr:cNvPr id="2" name="TextBox 40">
          <a:extLst xmlns:a="http://schemas.openxmlformats.org/drawingml/2006/main">
            <a:ext uri="{FF2B5EF4-FFF2-40B4-BE49-F238E27FC236}">
              <a16:creationId xmlns:a16="http://schemas.microsoft.com/office/drawing/2014/main" id="{74401E90-8C8A-A842-FCFE-2301D198C5EA}"/>
            </a:ext>
          </a:extLst>
        </cdr:cNvPr>
        <cdr:cNvSpPr txBox="1"/>
      </cdr:nvSpPr>
      <cdr:spPr>
        <a:xfrm xmlns:a="http://schemas.openxmlformats.org/drawingml/2006/main">
          <a:off x="3133293" y="4005937"/>
          <a:ext cx="1956999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lIns="0" tIns="0" rIns="0" bIns="0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2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5</a:t>
          </a:r>
          <a:r>
            <a:rPr lang="ko-KR" altLang="en-US" sz="2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조 </a:t>
          </a:r>
          <a:r>
            <a:rPr lang="en-US" altLang="ko-KR" sz="2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2731</a:t>
          </a:r>
          <a:r>
            <a:rPr lang="ko-KR" altLang="en-US" sz="2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억원             </a:t>
          </a:r>
          <a:endParaRPr lang="ko-KR" altLang="en-US" sz="2200" dirty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rgbClr val="536FB0"/>
            </a:solidFill>
            <a:latin typeface="G마켓 산스 TTF Bold" panose="02000000000000000000" pitchFamily="2" charset="-127"/>
            <a:ea typeface="G마켓 산스 TTF Bold" panose="02000000000000000000" pitchFamily="2" charset="-127"/>
          </a:endParaRPr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2:59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0 196 24575,'1'-2'0,"-1"0"0,1 0 0,-1 0 0,1 0 0,0 0 0,-1 0 0,1 0 0,0 1 0,0-1 0,1 0 0,-1 0 0,0 1 0,0-1 0,1 1 0,-1-1 0,1 1 0,0 0 0,-1-1 0,1 1 0,0 0 0,0 0 0,-1 0 0,1 0 0,0 1 0,0-1 0,3 0 0,63-15 0,-44 11 0,70-22 0,-55 15 0,1 2 0,62-9 0,-58 15 0,5-1 0,96-20 0,-111 16 0,0 1 0,1 2 0,0 1 0,0 2 0,37 1 0,-62 3 0,0 0 0,0 0 0,0 1 0,0 0 0,-1 1 0,1 0 0,-1 1 0,0-1 0,17 11 0,-21-10 0,0 0 0,0 0 0,-1 0 0,1 0 0,-1 1 0,0 0 0,-1 0 0,1 0 0,-1 1 0,0-1 0,0 1 0,0-1 0,-1 1 0,0 0 0,0 0 0,-1 0 0,2 8 0,-2-4 6,0 0 0,-1 0 0,-1 1 0,1-1 0,-2 0 0,1 0-1,-1 0 1,-1 0 0,0 0 0,0-1 0,-1 1 0,-6 11 0,-9 14-291,-43 58 0,37-59-587,-3 7-5954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02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24575,'12'0'0,"14"0"0,16 0 0,10 0 0,9 0 0,-7 0-8191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03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344 0 24575,'0'15'0,"-2"-1"0,0 0 0,-1 0 0,0 0 0,-1 0 0,-8 20 0,-43 81 0,28-60 0,-200 393 0,226-446 0,0-1 0,0 1 0,0 0 0,0 0 0,0 0 0,1 0 0,-1 0 0,1 0 0,-1 0 0,1 0 0,0 0 0,-1 0 0,1 0 0,0 0 0,1 0 0,-1 0 0,0 0 0,0 0 0,1 0 0,0 0 0,-1 0 0,2 2 0,-1-3 0,0 0 0,1 0 0,-1-1 0,0 1 0,0 0 0,1-1 0,-1 1 0,1-1 0,-1 0 0,1 1 0,-1-1 0,0 0 0,1 0 0,-1 0 0,1 0 0,-1 0 0,1 0 0,-1 0 0,1-1 0,-1 1 0,1-1 0,-1 1 0,0-1 0,1 1 0,-1-1 0,0 0 0,1 1 0,-1-1 0,0 0 0,2-1 0,7-5-166,0 0 0,-1-1 0,0 0 0,0-1 0,7-9 0,-12 14-203,31-36-6457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03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666 268 24575,'0'16'0,"0"0"0,-1 0 0,-1 0 0,-1 0 0,0 0 0,-1-1 0,0 1 0,-1-1 0,-1 0 0,-1 0 0,0-1 0,0 0 0,-2 0 0,-13 17 0,-43 44 0,-118 105 0,58-61 0,90-87 0,-1-2 0,-76 47 0,106-74 0,5-2 0,-1 0 0,1-1 0,-1 1 0,1 0 0,0 0 0,-1 0 0,1 0 0,0 0 0,-1 0 0,1 1 0,0-1 0,0 0 0,0 1 0,0-1 0,0 0 0,1 1 0,-1-1 0,0 1 0,1 0 0,-2 1 0,3-2 0,-1 0 0,1 0 0,0 0 0,-1 0 0,1-1 0,-1 1 0,1 0 0,0 0 0,0-1 0,-1 1 0,1-1 0,0 1 0,0 0 0,0-1 0,0 0 0,0 1 0,0-1 0,0 1 0,0-1 0,0 0 0,0 0 0,0 0 0,2 1 0,15 1 0,0 0 0,30-2 0,-36 0 0,675-5 0,-672 6-105,1-1 0,-1-1 0,0 0 0,1-1 0,-1 0 0,0-1 0,0-1 0,0-1 0,-1 0 0,1 0 0,-1-2 0,19-11 0,-3-8-6721</inkml:trace>
  <inkml:trace contextRef="#ctx0" brushRef="#br0" timeOffset="1">1401 1 24575,'0'17'0,"1"28"0,-2 0 0,-2-1 0,-1 1 0,-15 58 0,-46 108 0,49-163 0,-11 56 0,-2 10 0,16-67 0,3 1 0,1 1 0,3-1 0,2 1 0,2 1 0,8 84 0,5-78-1365,4-13-5461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03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1 461 24575,'1'-4'0,"0"1"0,1 0 0,-1-1 0,1 1 0,0 0 0,0 0 0,0 0 0,0 0 0,1 0 0,-1 0 0,1 1 0,0-1 0,0 1 0,0 0 0,0 0 0,0 0 0,0 0 0,0 1 0,4-2 0,10-8 0,23-13 0,79-36 0,-14 8 0,-61 31 0,0 1 0,52-14 0,-36 14 0,-40 13 0,0 0 0,0 2 0,1 1 0,-1 0 0,35-1 0,-44 5 0,1 1 0,-1 0 0,1 0 0,-1 1 0,0 1 0,1-1 0,-1 2 0,0 0 0,-1 0 0,1 1 0,17 11 0,23 18 0,-8-4 0,2-1 0,1-2 0,1-3 0,67 26 0,-79-41 0,0-2 0,0-1 0,1-2 0,-1-1 0,1-2 0,57-5 0,-83 2 6,1-1 0,0 0 0,-1 0 0,0-1 0,0 0 0,0 0 0,0-2 0,-1 1 0,1-1 0,-1 0 0,-1-1 0,1 0 0,-1 0 0,-1-1 0,1 0 0,-1 0 0,-1-1 0,1 0 0,5-11 0,1-3-218,-1-1 0,0 0 0,-2-1-1,-1 0 1,-1-1 0,8-44 0,-8 20-6614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07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2109 24575,'10'-2'0,"-1"0"0,1 0 0,0-1 0,-1-1 0,0 1 0,0-2 0,0 1 0,0-1 0,13-10 0,-8 7 0,57-40 0,74-64 0,-81 60 0,94-59 0,13 1-848,35-19-278,9 0 438,-86 49-152,139-63 0,69-27 840,-307 154 0,237-120-1511,17 15 1290,-236 101 199,20-5 1004,1 3 0,1 2 0,85-11 0,-108 24-701,0 3 1,0 1 0,59 6 0,-79-1-152,0 2 0,0 1 0,-1 1 0,1 1 1,-1 2-1,-1 0 0,28 15 0,115 71-1516,178 132 1,-291-193 887,1-2 1,82 33 0,-38-19 133,43 28-320,116 52-923,-143-75 967,152 56-1540,-227-94 2176,539 149-337,-474-138 184,227 47-754,-187-39 923,-81-16-2,0-3 1,84 5-1,368-16 1460,-239-5 4710,-262 3-6044,0 0-1,0-1 0,-1 0 1,1-1-1,0-1 0,-1-1 1,1 0-1,-1-1 1,0 0-1,-1-1 0,1-1 1,-1 0-1,-1-2 0,1 1 1,-1-1-1,-1-1 0,0 0 1,0-1-1,-1 0 0,0-1 1,15-22-1,134-194 345,-85 122-458,33-43-136,5 3-1620,122-143 36,39-28 1698,-226 252 641,-2-1 1,-4-2 0,48-104 0,-67 130-1499,0 9-5520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08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24575,'66'-1'-246,"0"4"-1,128 20 1,-94-5-1412,197 9 1,106-28 2035,-169-3-1210,457 4-6140,0 0 6726,-21 0 5518,-650 0-4790,0 0-1,0-2 1,39-8 0,-16-4-4146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08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24575,'0'12'0,"1"0"0,1 0 0,0 0 0,1-1 0,0 1 0,1-1 0,0 1 0,8 13 0,8 12 0,26 37 0,0-1 0,106 206 0,-128-243 0,2 0 0,36 38 0,10 12 0,-33-34 496,326 398-4379,179 99 2775,-248-258 3944,-292-287-2741,0 0 1,0 1 0,-1-1-1,1 1 1,-1-1 0,0 1-1,0 0 1,-1 0 0,1 0 0,1 7-1,-4-11-78,0 1-1,0 0 0,1 0 1,-1 0-1,-1-1 1,1 1-1,0 0 1,0 0-1,-1-1 0,1 1 1,-1 0-1,1-1 1,-1 1-1,0 0 0,0-1 1,0 1-1,0-1 1,0 1-1,0-1 0,0 0 1,0 1-1,-1-1 1,1 0-1,0 0 0,-1 0 1,1 0-1,-1 0 1,1 0-1,-1 0 0,1 0 1,-1-1-1,0 1 1,0-1-1,1 1 0,-1-1 1,-2 1-1,-15 4-16,-1-1 0,-26 3 0,-28 5 0,-44 16 194,18-4-973,-110 40-1,153-41-6046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09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0 127 24575,'11'0'0,"16"0"0,13-11 0,13-4 0,8 1 0,5 3 0,3 3 0,0 3 0,1-9 0,-1-2 0,0 2 0,-1 3 0,-13 3-8191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09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0 24575,'-2'25'0,"-2"-1"0,0 0 0,-1 0 0,-2 0 0,0 0 0,-1-1 0,-14 24 0,-20 66 0,9 50 0,2-7 0,18-104 0,3 0 0,3 1 0,-2 61 0,10 162 0,2-128 0,-4-68 0,-1-36 0,2 1 0,12 86 0,-9-117 0,0-1 0,1 1 0,0-1 0,1 1 0,1-1 0,0 0 0,1-1 0,0 0 0,1 0 0,0 0 0,1-1 0,1 0 0,15 14 0,-4-9 0,0 0 0,0-2 0,2-1 0,-1 0 0,35 12 0,-9-7 0,90 22 0,-81-30-63,0-1 0,81 0 0,119-12-251,-91-1 223,-32 5 91,131-5 0,-255 3-70,0-1-1,-1 0 1,1-1 0,-1 0-1,1-1 1,-1 0 0,0 0-1,0-1 1,-1 0 0,1-1-1,-1 0 1,0 0-1,-1-1 1,1 0 0,-1 0-1,-1 0 1,11-16 0,5-12-6261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09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24575,'1'30'0,"2"0"0,1 0 0,1 0 0,14 45 0,49 113 0,-36-104 0,21 30 0,-38-84 0,0 0 0,-2 1 0,15 51 0,-16-27 0,10 34 0,-4 1 0,9 127 0,-23-166-776,3 0 0,15 54 0,-10-53 697,9 94 0,-17 9 83,-4-86 128,3-1 0,17 105 0,16 55 1925,-34-215-2028,1 3-1394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2:59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24575,'11'0'0,"16"0"0,14 0 0,12 0 0,8 0 0,5-11 0,3-4 0,0 1 0,-10 3-8191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10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1 400 24575,'0'-1'0,"0"-1"0,0 0 0,0 1 0,1-1 0,-1 1 0,1-1 0,-1 1 0,1-1 0,0 1 0,-1-1 0,1 1 0,0 0 0,0 0 0,0-1 0,0 1 0,0 0 0,0 0 0,0 0 0,1 0 0,-1 0 0,0 0 0,3-1 0,37-14 0,-24 10 0,177-64 0,14 2 0,-160 53 60,78-36 0,-105 41-272,-2 0 0,1-2 0,-2 0-1,1-2 1,-2 0 0,18-18 0,-1-6-6614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10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24575,'-1'67'0,"4"-1"0,21 129 0,-8-115-925,33 91 1,-30-107 672,12 69 0,-9-36 298,4 31-827,14 52-534,-36-166 1315,23 70 0,-3 3 0,22 153 0,-37-176 48,3 0 0,2-1 0,4-1 0,26 65 0,-34-93-36,-1 1 0,-2 0 0,-1 0-1,-2 1 1,-1 40 0,0-22-19,11 63 1,63 221-535,-37-155 541,-9-32 0,-5-23 0,15 52 0,-10-55 942,4 16 180,0-3-777,-35-137-318,0-1-1,0 0 1,0 1-1,0-1 1,0 1-1,0-1 1,0 1 0,0-1-1,0 0 1,0 1-1,0-1 1,0 1-1,1-1 1,-1 0-1,0 1 1,0-1-1,0 0 1,1 1-1,-1-1 1,0 0 0,0 1-1,1-1 1,-1 0-1,0 0 1,1 1-1,-1-1 1,0 0-1,1 0 1,-1 0-1,1 1 1,-1-1 0,0 0-1,1 0 1,-1 0-1,1 0 1,-1 0-1,0 0 1,1 0-1,-1 0 1,1 0-1,-1 0 1,0 0-1,1 0 1,-1 0 0,1 0-1,-1 0 1,0 0-1,1 0 1,-1-1-1,1 1 1,-1 0-1,0 0 1,1 0-1,-1-1 1,0 1 0,1 0-1,-1-1 1,0 1-1,0 0 1,1 0-1,-1-1 1,0 1-1,1-1 1,14-23 383,-9 8-720,0 0 1,-2 0 0,5-26 0,-1-8-6517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10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24575,'3'1'0,"-1"-1"0,1 1 0,-1 0 0,0 0 0,0 0 0,1 0 0,-1 0 0,0 0 0,0 1 0,0-1 0,0 1 0,0-1 0,-1 1 0,1 0 0,0 0 0,-1-1 0,1 1 0,-1 0 0,0 1 0,1-1 0,-1 0 0,0 0 0,-1 0 0,1 1 0,0-1 0,0 5 0,4 10 0,-1 1 0,2 26 0,-5-38 0,5 83 0,-5 116 0,1 41 0,5-188 0,15 59 0,6 43 0,-19 172-1365,-10-275-5461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11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1904 1 24575,'1'5'0,"0"0"0,0 1 0,1-1 0,0 0 0,0 0 0,0 0 0,1 0 0,4 7 0,12 28 0,-11-5 0,7 60 0,2 10 0,3-4 0,-4 0 0,-5 1 0,-1 140 0,-8-199 0,2 0 0,2 0 0,13 45 0,-8-37 0,8 82 0,-17-107 0,2 29 0,-3 0 0,-5 59 0,2-97 0,0-1 0,-2 0 0,1 0 0,-2 0 0,0 0 0,-1-1 0,-1 0 0,0 0 0,-1-1 0,0 0 0,-16 20 0,9-17 0,-2 0 0,0 0 0,0-2 0,-2 0 0,0-2 0,0 0 0,-1 0 0,-41 17 0,29-18 0,-1-1 0,0-1 0,0-2 0,-1-1 0,-49 3 0,20-2-1093,-67 17 1,72-12 936,-100 9 1,-421-18 155,290-7 0,229 4-62,32 0-116,0 0 1,-1-2 0,1-1-1,-51-11 1,36-1-4569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11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0 24575,'8'1'0,"0"0"0,-1 0 0,1 1 0,-1-1 0,1 2 0,-1-1 0,0 1 0,1 0 0,-1 1 0,-1-1 0,1 1 0,-1 1 0,1-1 0,-1 1 0,-1 0 0,1 1 0,-1 0 0,0-1 0,0 1 0,0 1 0,4 7 0,7 14 0,0 1 0,-2 0 0,17 53 0,-6-17 0,-3 1 0,-3 1 0,-3 1 0,-3 0 0,5 78 0,-19 204 0,-1-165 0,2-169 0,0 1 0,-2 0 0,1 0 0,-2-1 0,0 1 0,-1-1 0,-1 1 0,-1-2 0,0 1 0,-1 0 0,0-1 0,-1-1 0,-1 1 0,0-1 0,-1-1 0,-23 24 0,-206 191 0,228-218 1,-1 0 1,0-2-1,-1 1 0,0-2 0,0 0 0,-1 0 0,-18 6 1,-20 10-1377,14-3-5451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11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1 578 24575,'22'0'-150,"240"-9"188,-150-8-3033,251-53 2612,-57 11-2909,367-52-1886,-360 60 2936,-274 44 2183,83-19 59,90-12 0,23 1 645,-139 19-46,164-9 0,-203 26-467,-15 2 314,-1-3 0,0-1 0,0-1 1,41-12-1,66-12 192,-100 20 907,86-24-1,-91 17-3407</inkml:trace>
  <inkml:trace contextRef="#ctx0" brushRef="#br0" timeOffset="1">2073 512 24575,'-2'10'0,"1"0"0,-1-1 0,0 1 0,-1 0 0,0-1 0,-6 13 0,-9 30 0,-3 20 0,-2-1 0,-49 102 0,-1 24 0,62-162 0,1 0 0,2 1 0,2-1 0,1 1 0,2 1 0,1-1 0,6 69 0,-3-96 0,0 0 0,0-1 0,1 1 0,0-1 0,1 1 0,0-1 0,0 0 0,1 0 0,0 0 0,0-1 0,1 1 0,0-1 0,0 0 0,7 7 0,-4-7 0,1 0 0,0 0 0,0-1 0,0 0 0,1 0 0,0-1 0,0-1 0,0 1 0,19 4 0,13-1 0,-1-1 0,1-3 0,0-1 0,70-5 0,-90 2 0,148-1-2534,134-7 1700,-230-2 796,117-31-1,-157 32 39,0-1 0,-1-2 0,0-1 0,-1-2 0,49-30 0,-72 38 8,-1 0 0,0 0-1,-1 0 1,0-1 0,0 0-1,0 0 1,-1-1-1,5-10 1,3-7-438,16-44 0,-10 18-3525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12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24575,'874'0'-653,"-833"-2"350,-1-2-1,1-2 1,52-15-1,-45 9-210,90-9-1,-56 16 493,101-20 0,-102 10 329,0 3-1,93 0 1,-127 8 339,-1-2 0,70-17 0,-64 11-605,89-9 0,-78 19-1406,-7 1-5461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15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24575,'0'12'0,"0"14"0,0 15 0,0 12 0,0 8 0,11 4 0,4 4 0,-1 1 0,-3-1 0,-3 1 0,-3-2 0,-2 0 0,-2 0 0,-1-1 0,0-11-8191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16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752 0 24575,'3'1'0,"0"1"0,1-1 0,-1 1 0,0 0 0,0-1 0,0 2 0,0-1 0,0 0 0,0 1 0,-1-1 0,1 1 0,-1-1 0,1 1 0,-1 0 0,0 0 0,0 1 0,-1-1 0,3 6 0,7 8 0,-1 0 0,-1 1 0,0 0 0,-1 0 0,-2 1 0,1 0 0,-2 0 0,-1 1 0,0 0 0,0 21 0,16 66 0,-1-20 0,-5 0 0,-3 1 0,-4 0 0,-6 114 0,0-129 0,0-30 0,-1 1 0,-2-1 0,-15 75 0,14-105 0,0 0 0,-1-1 0,-1 0 0,0 0 0,-1 0 0,0-1 0,-1 0 0,0 0 0,-1 0 0,0-1 0,0 0 0,-1-1 0,-1 0 0,1 0 0,-1-1 0,-22 14 0,-41 18 0,-77 31 0,122-60 0,1-2 0,-1-2 0,-1 0 0,1-2 0,-41 3 0,18-5 0,0-3 0,-60-7 0,104 6 0,0 0 0,1 0 0,-1 0 0,1-1 0,0 0 0,-1-1 0,1 1 0,0-1 0,0 0 0,1-1 0,-1 1 0,1-1 0,0 0 0,0-1 0,0 1 0,0-1 0,1 0 0,-1 0 0,1-1 0,1 1 0,-1-1 0,1 0 0,0 1 0,0-2 0,1 1 0,0 0 0,0 0 0,-2-13 0,-1-14 0,1-1 0,2 1 0,1-1 0,6-52 0,-2 37 0,-2 10 0,2 1 0,1-1 0,11-41 0,-10 64 0,0 1 0,1-1 0,0 1 0,2 1 0,-1-1 0,2 1 0,0 1 0,1-1 0,0 1 0,12-11 0,-3 5 0,1 2 0,1 0 0,0 2 0,1 0 0,1 1 0,0 1 0,1 2 0,0 0 0,1 1 0,0 2 0,1 0 0,-1 2 0,1 1 0,1 1 0,45-1 0,-9 3-1365,-5 2-5461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17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1 119 24575,'2'0'0,"0"1"0,1-1 0,-1 1 0,0 0 0,0 0 0,1 0 0,-1 0 0,0 1 0,0-1 0,0 0 0,-1 1 0,1 0 0,0-1 0,0 1 0,-1 0 0,1 0 0,-1 0 0,0 0 0,0 0 0,1 0 0,-1 0 0,0 0 0,-1 0 0,1 1 0,0-1 0,-1 0 0,1 3 0,13 72 0,-13-69 0,9 142-252,-10 180 1,-3-136 124,2 126 757,5-336-630,-1 0 0,2 1 0,0-1 0,10-20 0,-3 8 0,-2 3 0,2 1 0,1 0 0,1 0 0,1 1 0,25-28 0,99-97 0,-109 119 0,-15 10 0,0-1 0,-1-1 0,-1 0 0,-1-1 0,0 0 0,-2-1 0,14-47 0,-22 64 0,41-126 0,16-45 0,-45 143 0,1-6 0,1 1 0,2 1 0,23-36 0,-41 74 0,0-1 0,1 0 0,-1 1 0,0-1 0,0 1 0,1-1 0,-1 0 0,0 1 0,1-1 0,-1 1 0,0-1 0,1 1 0,-1 0 0,1-1 0,-1 1 0,1-1 0,-1 1 0,1 0 0,-1-1 0,1 1 0,0 0 0,-1-1 0,1 1 0,-1 0 0,1 0 0,0 0 0,-1 0 0,1 0 0,-1 0 0,1 0 0,0 0 0,-1 0 0,1 0 0,0 0 0,-1 0 0,1 0 0,0 0 0,1 2 0,-1 0 0,0-1 0,0 1 0,0 0 0,0-1 0,0 1 0,-1 0 0,1 0 0,0 0 0,-1 0 0,0 0 0,1 2 0,4 66 0,-5-67 0,1 23 0,-8 366 0,1-354 0,-19 68 0,14-68 0,-8 60 0,10 32 0,9 137 0,2-137 0,-1-93 0,2 0 0,1-1 0,2 0 0,1 1 0,2-2 0,1 1 0,2-2 0,24 49 0,-35-80 6,0-1 1,0 0-1,0 0 0,0 0 0,1 0 0,-1 0 1,0 0-1,1 0 0,-1-1 0,1 1 0,0-1 0,0 1 1,0-1-1,0 1 0,2 0 0,-3-2-64,1 0-1,-1 0 1,0 0-1,1 0 0,-1-1 1,1 1-1,-1-1 1,0 1-1,0-1 1,1 1-1,-1-1 0,0 0 1,0 0-1,0 1 1,0-1-1,1 0 1,-1 0-1,-1 0 0,1 0 1,0 0-1,0 0 1,0-1-1,0 1 1,0-2-1,20-27-6767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00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1 146 24575,'11'0'0,"16"0"0,13 0 0,13 0 0,8 0 0,5 0 0,2 0 0,-9-11 0,-5-5 0,-11-9 0,-1-2 0,-8-7 0,-10 2-8191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17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10 732 24575,'52'0'0,"-1"-3"0,1-2 0,52-13 0,-80 13 0,29-5 0,-1-2 0,-1-2 0,0-3 0,67-32 0,-70 26 0,-32 17 0,0-2 0,-1 0 0,20-14 0,-34 21 0,1 1 0,-1-1 0,0 0 0,1-1 0,-1 1 0,0 0 0,0 0 0,0 0 0,0-1 0,0 1 0,0 0 0,0-1 0,-1 1 0,1-1 0,0 1 0,-1-1 0,1 1 0,0-4 0,-2 4 0,1 0 0,0 0 0,0 0 0,-1 0 0,1 0 0,-1 0 0,1 0 0,-1 0 0,1 0 0,-1 0 0,0 0 0,1 0 0,-1 1 0,0-1 0,0 0 0,1 1 0,-1-1 0,0 0 0,0 1 0,0-1 0,-1 0 0,-6-2 0,0 0 0,0 0 0,0 1 0,-1 0 0,-15-2 0,-2 1 0,-1 2 0,0 1 0,1 0 0,-1 3 0,1 0 0,-1 1 0,1 2 0,0 0 0,1 2 0,0 1 0,-31 15 0,15-4 0,3-2 0,0 2 0,-61 44 0,89-57 0,1 1 0,0 0 0,0 1 0,0 0 0,1 1 0,1 0 0,-1 0 0,2 1 0,-1-1 0,1 1 0,1 1 0,0-1 0,-6 25 0,4-2 0,2 0 0,2 1 0,1 0 0,2-1 0,4 45 0,-3-71-2,0 1 1,1-1-1,0 0 0,0 0 0,1 0 1,0-1-1,0 1 0,1-1 0,0 1 1,0-1-1,1 0 0,0-1 0,0 1 0,1-1 1,6 6-1,-2-4 10,0 0 0,1-1-1,0 0 1,1 0 0,0-1 0,0-1 0,0 0 0,21 5 0,12 0-113,1-3 0,0-2 0,0-1 0,58-4 1,637-8 7,-714 7 103,-1 0-1,1-2 0,-1 0 1,0-2-1,0-1 0,0-1 1,-1-2-1,0 0 0,0-1 1,-1-2-1,-1-1 1,0 0-1,0-2 0,-2 0 1,0-2-1,0 0 0,19-23 1,-22 23 47,-1-2 1,-1 1-1,-1-2 1,-1 0-1,-1-1 1,-1 0-1,0-1 1,12-36-1,40-146-53,-37 116 0,-16 54 0,-1 1 0,-2-1 0,4-37 0,-8 27 0,0-4 0,21-95 0,-1 36-1365,-16 57-5461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17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24575,'0'1476'0,"1"-1449"0,0-1 0,2 1 0,1-1 0,1 0 0,1 0 0,1 0 0,19 44 0,-26-70 0,0 1-1,0-1 1,0 0 0,0 0-1,1 0 1,-1 0-1,0 1 1,0-1 0,0 0-1,0 0 1,0 0-1,0 0 1,0 1 0,0-1-1,0 0 1,0 0-1,0 0 1,0 0 0,1 0-1,-1 0 1,0 1-1,0-1 1,0 0 0,0 0-1,0 0 1,1 0-1,-1 0 1,0 0 0,0 0-1,0 0 1,0 0-1,1 0 1,-1 0 0,0 1-1,0-1 1,0 0-1,0 0 1,1 0-1,-1 0 1,0 0 0,0-1-1,0 1 1,0 0-1,1 0 1,-1 0 0,0 0-1,0 0 1,0 0-1,0 0 1,1 0 0,-1 0-1,0 0 1,0 0-1,0 0 1,0-1 0,0 1-1,0 0 1,1 0-1,-1 0 1,0-1 0,5-15 58,-1-21-1457,-2-7-5427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18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0 206 24575,'0'-11'0,"12"-4"0,3-11 0,11 0 0,1-8 0,7 2 0,9 7 0,9 7 0,7 7 0,5 5 0,3 4 0,1 2 0,-11 12 0,-26 5 0,-19-2-8191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18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24575,'18'0'0,"26"2"0,-1-3 0,1-2 0,-1-1 0,67-16 0,-52 7-7,107-10-1,-87 14-326,-53 4-544,44-14 0,-57 15 879,1-1 0,-1 1 0,1 1 0,0 0-1,0 1 1,-1 1 0,2 0 0,-1 0-1,0 1 1,0 1 0,15 3 0,-23-2 22,0 0 1,-1 1-1,1 0 1,-1 0-1,1 0 1,-1 0-1,0 1 1,0-1-1,-1 1 1,1 0-1,-1 0 1,0 1-1,0-1 1,0 1-1,-1 0 1,1-1-1,-1 1 1,0 0-1,-1 0 1,1 0-1,-1 1 1,1 8-1,2 7 288,-2 0 0,0 0 0,-2 1 0,-2 28 0,0-32-311,-1-1 0,-1 1 0,-1-1 0,-1-1 0,0 1 0,-16 29 0,-62 89 0,19-50 0,-17 28 0,73-98 0,1 1 0,0 0 0,1 0 0,1 1 0,0 0 0,-3 18 0,5-15 0,0-1 0,2 1 0,0 0 0,1 0 0,2 25 0,0-40 0,-1 1 0,1 0 0,1-1 0,-1 1 0,1-1 0,0 0 0,0 1 0,0-1 0,1 0 0,-1 0 0,1 0 0,1-1 0,-1 1 0,1-1 0,0 0 0,0 1 0,0-2 0,0 1 0,1 0 0,-1-1 0,1 0 0,10 5 0,-2-3 0,0-1 0,0-1 0,0 0 0,1-1 0,-1 0 0,1-1 0,-1 0 0,1-1 0,0-1 0,-1 0 0,1-1 0,-1 0 0,1-1 0,15-6 0,23-9 0,0-3 0,56-31 0,-74 35 0,7-3 0,0-3 0,-2-1 0,53-43 0,-65 45 0,0 2 0,2 1 0,0 2 0,1 1 0,1 1 0,59-20 0,-70 28-136,0 0-1,-1-1 1,0-1-1,0-1 1,-1 0-1,0-2 1,-1 0-1,0-1 0,23-23 1,-14 5-6690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19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802 481 24575,'77'1'0,"102"-4"0,-166 1 0,0 0 0,-1-1 0,1-1 0,-1 0 0,0-1 0,0 0 0,0-1 0,-1 0 0,0-1 0,0 0 0,0 0 0,-1-1 0,-1-1 0,1 0 0,-1 0 0,10-14 0,-10 11 0,1-1 0,-2 0 0,0 0 0,0-1 0,-2 0 0,1 0 0,-2-1 0,0 0 0,-1 0 0,0 0 0,-1 0 0,-1-1 0,1-16 0,-3 27 0,0-1 0,-1 1 0,1 0 0,-1-1 0,0 1 0,0 0 0,-1 0 0,1 0 0,-1 0 0,0 0 0,-1 0 0,1 0 0,-1 1 0,0-1 0,-7-7 0,5 7 0,-1 0 0,0 0 0,1 1 0,-2 0 0,1 1 0,0-1 0,-1 1 0,0 0 0,1 0 0,-12-2 0,-12 0 0,0 0 0,-1 2 0,1 2 0,-47 2 0,57 0 0,-25 0 0,-176 10 0,185-6 0,1 0 0,-1 3 0,1 1 0,-38 15 0,22-3 0,-87 48 0,115-55 0,1 1 0,1 1 0,0 0 0,2 2 0,-34 38 0,25-22 0,1 2 0,2 1 0,-34 70 0,52-93 0,0 0 0,2 1 0,0-1 0,0 1 0,1 0 0,1 1 0,0-1 0,2 0 0,-1 1 0,2-1 0,0 1 0,1 0 0,1-1 0,3 18 0,-2-25 0,0-1 0,0 1 0,1-1 0,0 0 0,0 0 0,1 0 0,0-1 0,0 1 0,0-1 0,1 0 0,0-1 0,0 1 0,1-1 0,-1 0 0,1-1 0,0 0 0,0 0 0,12 4 0,12 4 0,1-1 0,0-2 0,41 6 0,-36-8 0,32 6 29,136 5 1,72-18-1172,-147-2-875,-71-2 2017,1-2 0,72-17 0,-62 9 0,76-4 0,-26 14 0,-56 3 0,0-3 0,89-16 0,83-13-19,-139 22-355,-68 7 358,0-1 0,0-1 1,0-2-1,44-18 0,-72 26 17,-1 0-1,0 0 1,0 0-1,0 0 1,0 0-1,0 0 1,1 0-1,-1 0 1,0 0-1,0 0 1,0-1-1,0 1 1,0 0 0,1 0-1,-1 0 1,0 0-1,0 0 1,0 0-1,0 0 1,0 0-1,0 0 1,0 0-1,1 0 1,-1-1-1,0 1 1,0 0-1,0 0 1,0 0 0,0 0-1,0 0 1,0 0-1,0-1 1,0 1-1,0 0 1,0 0-1,0 0 1,0 0-1,0 0 1,0-1-1,0 1 1,0 0-1,0 0 1,0 0 0,0 0-1,0 0 1,0 0-1,0-1 1,0 1-1,0 0 1,0 0-1,0 0 1,0 0-1,0 0 1,0-1-1,0 1 1,0 0-1,-1 0 1,1 0 0,0 0-1,0 0 1,0 0-1,0 0 1,0 0-1,0 0 1,0 0-1,-1-1 1,-15-3 139,-23 0 651,-1 6-273,-1 3 0,1 1 1,1 2-1,-66 21 0,92-25-504,-47 15-14,0 3 0,-79 43 0,-106 73 0,154-84 0,65-39 0,1 1 0,0 1 0,1 1 0,1 2 0,-23 23 0,35-30 0,1 0 0,0 0 0,1 1 0,0 0 0,2 0 0,-1 1 0,2 0 0,0 0 0,0 1 0,-5 30 0,3 11 0,4 1 0,1-1 0,7 80 0,0-124 0,4-19 0,8-25 0,-11 22 0,13-27 0,2 1 0,41-54 0,-53 79 0,1 0 0,-1 1 0,2 0 0,-1 0 0,1 1 0,1 0 0,-1 1 0,1 0 0,1 1 0,-1 0 0,1 0 0,19-5 0,47-10 0,-37 7 0,0 3 0,1 2 0,0 1 0,0 2 0,63 0 0,-99 6 0,0 1 0,0 0 0,1 0 0,-1 1 0,0-1 0,0 1 0,0 1 0,-1-1 0,1 1 0,0 0 0,-1 0 0,0 1 0,0 0 0,0 0 0,0 0 0,5 6 0,-8-7 0,0-1 0,0 1 0,0 0 0,0 1 0,0-1 0,-1 0 0,1 0 0,-1 1 0,0-1 0,0 1 0,-1-1 0,1 1 0,-1-1 0,1 1 0,-1-1 0,0 1 0,0-1 0,-1 1 0,1 0 0,-1-1 0,0 1 0,0-1 0,0 0 0,0 1 0,0-1 0,-1 0 0,0 0 0,1 1 0,-4 3 0,-3 3 0,0 0 0,-1 0 0,0-1 0,0 0 0,-1-1 0,0 0 0,0 0 0,-14 7 0,-16 6 0,-43 17 0,-3 1 0,41-18 0,-77 23 0,76-29 0,-78 36 0,98-39 0,-44 14 0,47-18 0,0 0 0,-24 13 0,46-20 0,-1 0 0,0 0 0,1-1 0,-1 1 0,1 0 0,0 0 0,-1 1 0,1-1 0,0 0 0,-1 0 0,1 1 0,0-1 0,0 1 0,0-1 0,0 1 0,0-1 0,1 1 0,-2 1 0,9 6 0,15-8 0,19-8 0,1-2 0,-1-2 0,-1-2 0,71-32 0,7-2 0,-84 35 0,0-1 0,-1-1 0,0-3 0,44-28 0,0-5 0,3 3 0,89-37 0,26-15 0,-171 85 0,-1-1 0,-1-1 0,-1-2 0,0 0 0,-1-1 0,-1 0 0,-1-2 0,-1 0 0,16-27 0,1 2-1365,-3 8-5461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22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472 731 24575,'-1'11'0,"0"1"0,-1-1 0,0 0 0,-1 0 0,0 0 0,-1 0 0,0 0 0,-1-1 0,0 1 0,-11 16 0,-10 10 0,-42 47 0,50-64 0,-275 317 0,290-335 0,1 1 0,0 0 0,0-1 0,0 1 0,0 0 0,1 0 0,-1 0 0,-2 6 0,4-8 0,0 0 0,0 0 0,0-1 0,0 1 0,0 0 0,0 0 0,0 0 0,0-1 0,0 1 0,0 0 0,0 0 0,0-1 0,1 1 0,-1 0 0,0 0 0,1-1 0,-1 1 0,0 0 0,1 0 0,-1-1 0,1 1 0,-1-1 0,1 1 0,0 0 0,3 2 0,0-1 0,1 0 0,-1-1 0,0 1 0,1-1 0,-1 0 0,1 0 0,-1 0 0,1-1 0,0 0 0,6 0 0,312-4 0,-104-2 0,-198 6 0,-1-1 0,1-1 0,0 0 0,31-9 0,-43 8 0,-1 0 0,1-1 0,-1 1 0,1-2 0,-1 1 0,-1-1 0,1 0 0,-1-1 0,0 1 0,0-2 0,0 1 0,10-13 0,6-17 0,-1 0 0,-2-1 0,29-74 0,-36 74 0,-2-1 0,8-44 0,7-26 0,13-33 0,25-79 0,-9 45 0,-47 162 0,-3 23 0,-2 27 0,-3-35 0,2 56 0,-2 0 0,-3 1 0,-2-1 0,-19 86 0,-7 15 13,25-119-254,-1-1-1,-1 0 0,-3 0 0,-1-1 0,-20 43 0,-39 92-144,46-106-897,-11 41 955,22-63 345,-1-1 0,-27 52 1,6-18-34,-35 107-1,-9 20-5,27-80 506,-43 87 601,79-177-537,2 0 1,-14 50-1,17-51-378,11-31-169,0-1 0,1 1 0,-1-1 0,0 1 0,1-1 0,-1 1-1,1 0 1,0-1 0,0 1 0,0-1 0,0 1 0,0 0 0,0-1 0,1 1 0,0 0 0,-1-1 0,1 1 0,1 2 0,-1-4 0,1 1-1,-1-1 1,0 1 0,1-1 0,-1 0 0,1 1 0,0-1 0,-1 0 0,1 0 0,0 0 0,-1-1 0,1 1 0,0 0 0,0 0 0,0-1-1,0 0 1,0 1 0,3-1 0,5 1 2,0-1-1,0-1 0,0 0 1,0-1-1,0 1 0,0-2 1,17-5-1,35-19-2,114-67 0,-66 32 0,-108 61 0,0 0 0,0 0 0,0 0 0,0 0 0,0 0 0,1 0 0,-1 1 0,0-1 0,0 1 0,1 0 0,-1-1 0,0 1 0,1 0 0,-1 0 0,0 1 0,0-1 0,5 1 0,-6 0 0,1 0 0,-1 0 0,1 0 0,-1 0 0,1 0 0,-1 0 0,0 1 0,1-1 0,-1 0 0,0 1 0,0-1 0,0 1 0,0-1 0,0 1 0,-1-1 0,1 1 0,1 3 0,1 7 0,-1 0 0,0 1 0,-1-1 0,0 1 0,-2 15 0,1-15 0,-2 92 0,2-105 0,-1 1 0,1-1 0,0 1 0,0-1 0,0 0 0,0 1 0,0-1 0,0 1 0,0-1 0,0 1 0,0-1 0,0 1 0,0-1 0,0 1 0,0-1 0,0 1 0,0-1 0,0 0 0,1 1 0,-1-1 0,0 1 0,0-1 0,0 1 0,1-1 0,-1 0 0,0 1 0,1-1 0,-1 0 0,0 1 0,1-1 0,-1 0 0,0 1 0,1-1 0,0 0 0,15-10 0,24-39 0,-28 34 0,17-19 0,3 0 0,0 2 0,71-53 0,-34 30-289,-3-3 0,78-89-1,34-30-911,-30 31-1714,-19 18 3063,110-105-374,-59 55 76,-124 118 160,-3-2 0,-2-3 1,60-102-1,-54 80 153,30-51 1575,48-70 1040,-115 178-2682,-2-1-1,-1-1 1,19-52 0,-2 7 13,-19 51-109,-15 26 0,0 0 0,1 0 0,-1 0 0,0 0 0,0 0 0,0 0 0,1 0 0,-1 0 0,0 0 0,0 1 0,0-1 0,1 0 0,-1 0 0,0 0 0,0 0 0,0 0 0,0 0 0,1 0 0,-1 0 0,0 0 0,0 1 0,0-1 0,0 0 0,0 0 0,1 0 0,-1 0 0,0 0 0,0 1 0,0-1 0,0 0 0,0 0 0,0 0 0,0 0 0,0 1 0,0-1 0,0 0 0,0 0 0,0 0 0,0 1 0,0-1 0,0 0 0,0 0 0,0 0 0,0 1 0,0-1 0,0 0 0,0 0 0,0 0 0,0 1 0,0-1 0,0 0 0,0 0 0,0 0 0,0 0 0,0 1 0,-1-1 0,-8 54 0,-1-17 0,-3 0 0,0-1 0,-25 44 0,-65 99 0,-11 20 0,56-86 0,-49 111 0,107-224 0,0 0 0,-1 0 0,1 0 0,0 0 0,0 0 0,0 1 0,0-1 0,0 0 0,0 0 0,-1 0 0,1 0 0,0 0 0,0 1 0,0-1 0,0 0 0,0 0 0,0 0 0,0 0 0,0 0 0,0 1 0,0-1 0,0 0 0,0 0 0,0 0 0,0 1 0,0-1 0,0 0 0,0 0 0,0 0 0,0 0 0,0 1 0,0-1 0,0 0 0,0 0 0,0 0 0,0 0 0,0 1 0,0-1 0,0 0 0,0 0 0,1 0 0,-1 0 0,0 0 0,0 0 0,0 1 0,0-1 0,0 0 0,0 0 0,1 0 0,-1 0 0,0 0 0,0 0 0,0 0 0,0 0 0,1 0 0,-1 0 0,0 0 0,0 1 0,0-1 0,0 0 0,1 0 0,-1 0 0,0 0 0,0 0 0,0-1 0,1 1 0,16-10 0,19-22 0,-15 8 0,-1-1 0,-1-1 0,18-32 0,-15 23 0,34-42 0,253-240 0,-150 163 0,-107 100 0,47-46 0,-84 87 0,0 0 0,0 1 0,2 1 0,30-16 0,-44 25 0,0 1 0,0-1 0,-1 1 0,1 0 0,0 0 0,0 0 0,0 0 0,0 0 0,1 1 0,-1-1 0,0 1 0,0 0 0,0 0 0,0 0 0,1 0 0,-1 1 0,0-1 0,0 1 0,0 0 0,0 0 0,0 0 0,0 0 0,0 0 0,0 1 0,-1-1 0,1 1 0,0 0 0,-1 0 0,1 0 0,-1 0 0,0 0 0,0 0 0,0 1 0,0-1 0,0 1 0,0-1 0,-1 1 0,1 0 0,-1 0 0,0 0 0,1 0 0,-2 0 0,2 6 0,4 13 0,-1 0 0,-2 0 0,0 1 0,-1 39 0,-7 284 0,0-71 0,5-261 0,0 0 0,-1 0 0,-1 0 0,0 0 0,-1-1 0,-1 1 0,0-1 0,-1 0 0,-7 15 0,8-20 0,-1-1 0,0 0 0,0 1 0,-1-2 0,0 1 0,0-1 0,0 0 0,-1 0 0,0-1 0,0 1 0,0-2 0,-1 1 0,0-1 0,0 0 0,-15 5 0,-9-1 0,0-1 0,-63 6 0,52-8 0,-42 9 0,47-5 0,4-2 0,1 2 0,1 1 0,-34 15 0,63-24 0,1 0 0,0 0 0,0 0 0,0 0 0,0 1 0,0-1 0,0 0 0,1 1 0,-1-1 0,0 1 0,-1 3 0,2-5 0,1 0 0,0 1 0,0-1 0,0 1 0,0-1 0,0 0 0,0 1 0,0-1 0,0 1 0,0-1 0,0 0 0,0 1 0,0-1 0,0 1 0,0-1 0,0 0 0,1 1 0,-1-1 0,0 1 0,0-1 0,0 0 0,1 1 0,-1-1 0,0 0 0,0 1 0,1-1 0,-1 0 0,0 0 0,1 1 0,-1-1 0,0 0 0,1 0 0,-1 1 0,0-1 0,1 0 0,0 0 0,5 3 0,0-1 0,0 0 0,1-1 0,0 0 0,-1 0 0,11 1 0,306-3-342,30 3-46,-347-2 405,0 1 1,0-1-1,-1 2 0,1-1 1,0 0-1,0 1 1,-1 0-1,1 1 0,-1-1 1,0 1-1,0 0 1,0 0-1,0 1 0,0-1 1,-1 1-1,1 0 0,-1 0 1,0 1-1,0-1 1,3 7-1,-1-1 20,-1 1-1,-1 0 1,0 0-1,0 0 1,-1 0-1,-1 0 1,0 1-1,0-1 1,-1 18-1,2 19-36,-3 0 0,-1 0 0,-3 0 0,-2 0 0,-2 0 0,-2-1 0,-2 0 0,-26 66 0,-86 203-648,20-73 518,31-40-1367,17-17 1705,35-112-8,21-74-194,0 0 1,0 0-1,0 0 0,0 0 1,0 0-1,0 0 1,0 0-1,1 0 0,-1 0 1,0 0-1,0 0 0,0 0 1,0 0-1,0 0 0,0 0 1,0 1-1,0-1 0,1 0 1,-1 0-1,0 0 0,0 0 1,0 0-1,0 0 0,0 0 1,0 0-1,0 0 0,0 0 1,0 0-1,0 0 0,1 1 1,-1-1-1,0 0 0,0 0 1,0 0-1,0 0 0,0 0 1,0 0-1,0 0 0,0 0 1,0 1-1,0-1 0,0 0 1,0 0-1,0 0 0,0 0 1,14-17 635,18-31 291,-30 45-933,24-48 0,56-80 0,-28 51 0,56-108 0,-7 8 0,18-37 0,26-40 0,-122 216 0,32-70 0,0-1 0,-14 30 0,-28 51 0,1 1 0,24-33 0,-17 27 0,-2 0 0,-1-2 0,25-64 0,13-28 0,31-76 0,7-12 0,85-153 0,-103 204 0,-71 155 0,1 1 0,0 0 0,0 0 0,1 1 0,1 0 0,0 0 0,0 1 0,16-11 0,-15 13 0,-1-1 0,-1 0 0,0 0 0,0-1 0,0 0 0,-1-1 0,-1 0 0,13-21 0,-19 29 0,0 0 0,0 0 0,0-1 0,0 1 0,0 0 0,-1-1 0,1 1 0,-1 0 0,0-1 0,0 1 0,0-1 0,0 1 0,0-1 0,0 1 0,0-1 0,-1 1 0,0 0 0,1-1 0,-1 1 0,0 0 0,0-1 0,0 1 0,0 0 0,-1 0 0,1 0 0,0 0 0,-1 0 0,0 0 0,1 1 0,-1-1 0,0 0 0,0 1 0,0-1 0,0 1 0,0 0 0,0 0 0,0-1 0,-1 1 0,1 1 0,-3-2 0,-4-1 0,0 0 0,0 1 0,0 0 0,0 1 0,0-1 0,0 2 0,-1-1 0,1 2 0,-15 1 0,7 2 0,1 0 0,-1 2 0,1 0 0,0 1 0,1 0 0,0 1 0,0 1 0,0 1 0,1 0 0,-14 13 0,-18 20 0,-57 67 0,96-102 0,-13 16 0,1 0 0,1 1 0,2 0 0,0 2 0,2 0 0,1 0 0,1 1 0,-10 37 0,4-9 0,5-17 0,1 1 0,2 0 0,-7 61 0,11-21 0,4 0 0,8 86 0,-5-160 0,0 0 0,0 0 0,0 1 0,1-1 0,0 0 0,0 0 0,1 0 0,-1-1 0,1 1 0,1 0 0,-1-1 0,1 0 0,0 0 0,0 0 0,0 0 0,1-1 0,-1 0 0,1 0 0,0 0 0,9 5 0,-10-7 0,1 0 0,-1-1 0,1 1 0,-1-1 0,1 0 0,0 0 0,0 0 0,0-1 0,0 0 0,-1 0 0,1 0 0,0 0 0,0-1 0,0 0 0,0 0 0,-1 0 0,1 0 0,0-1 0,-1 0 0,0 0 0,1 0 0,-1-1 0,0 1 0,0-1 0,0 0 0,0 0 0,4-5 0,9-10 0,-1-1 0,0 0 0,23-41 0,-23 35 0,0 1 0,30-33 0,-40 51 0,0 0 0,0 0 0,1 1 0,0 0 0,0 0 0,0 0 0,0 1 0,1 1 0,0-1 0,0 1 0,0 0 0,16-3 0,-20 5 0,0 0 0,-1 1 0,1 0 0,0 0 0,0 0 0,0 0 0,-1 0 0,1 1 0,0 0 0,-1-1 0,1 1 0,0 1 0,-1-1 0,1 0 0,-1 1 0,0 0 0,1 0 0,4 4 0,-4-2 0,0 0 0,0 1 0,0-1 0,-1 1 0,1 0 0,-1 0 0,-1 1 0,1-1 0,-1 0 0,4 11 0,0 10 0,-2-1 0,0 1 0,-1 0 0,-2 33 0,-1-57 0,0 5 0,-6 239 0,3-219 0,-1 1 0,-1-1 0,-1 0 0,-2-1 0,-1 0 0,-22 48 0,5-25 0,9-15 0,-2 0 0,-43 59 0,31-50 0,2 1 0,2 1 0,-30 68 0,37-68 0,-3-1 0,-1-1 0,-2-2 0,-36 44 0,4-24 0,34-37 0,2 1 0,-31 43 0,44-55 0,1-3 0,1 2 0,0-1 0,1 1 0,0 0 0,-5 15 0,10-25 0,1 0 0,-1 0 0,1 0 0,-1 0 0,1 0 0,0 0 0,0 0 0,0 0 0,0 0 0,0 0 0,0 0 0,1 0 0,-1 0 0,1 0 0,-1-1 0,1 1 0,0 0 0,-1 0 0,1 0 0,0 0 0,1-1 0,-1 1 0,0-1 0,0 1 0,1 0 0,-1-1 0,0 0 0,1 1 0,0-1 0,-1 0 0,1 0 0,0 0 0,-1 0 0,1 0 0,0 0 0,0-1 0,0 1 0,0-1 0,0 1 0,0-1 0,0 0 0,2 1 0,10 0 0,1 0 0,-1-1 0,0-1 0,0 0 0,0-1 0,0 0 0,20-7 0,6 0 0,6-2 0,56-21 0,-56 16 0,59-12 0,32-2-42,-61 12-287,0 4-1,88-6 0,-49 16-2016,-27 2 2311,124-18-1,-69-1-1726,189-2 0,148 24 368,-178 3 796,31-4 2353,-275 0-2737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22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2 995 24575,'-1'-47'0,"1"0"0,6-59 0,-4 91 0,0-1 0,2 1 0,0-1 0,1 1 0,0 0 0,2 0 0,12-22 0,8-10 0,-2 5 0,0 2 0,33-39 0,-17 23 0,-32 41 0,0 2 0,2-1 0,-1 1 0,21-19 0,-27 29 0,1 0 0,-1 0 0,1 0 0,-1 1 0,1-1 0,0 1 0,0 0 0,0 1 0,0-1 0,0 1 0,0 0 0,0 0 0,1 0 0,-1 1 0,0 0 0,1 0 0,-1 0 0,0 1 0,6 1 0,0 0 0,0 1 0,0 1 0,0 0 0,0 0 0,-1 1 0,0 1 0,0-1 0,0 2 0,16 13 0,1 5 0,42 50 0,-48-50 0,1-1 0,40 34 0,-53-51 0,1 0 0,1-1 0,-1 0 0,1-1 0,0 0 0,0-1 0,1 0 0,-1-1 0,1 0 0,0-1 0,0 0 0,0-1 0,0 0 0,0-1 0,0 0 0,0-1 0,21-4 0,-24 3 0,1 0 0,-1-1 0,0-1 0,0 1 0,0-2 0,0 1 0,-1-1 0,1 0 0,-1-1 0,-1 0 0,1 0 0,-1-1 0,0 0 0,0 0 0,-1-1 0,0 1 0,0-1 0,-1-1 0,0 1 0,-1-1 0,1 0 0,2-9 0,4-21 0,8-50 0,1-4 0,-10 48-682,9-79-1,-15 71-6143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42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42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52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69 24575,'5'-1'0,"1"0"0,-1 0 0,0-1 0,0 1 0,0-2 0,0 1 0,0 0 0,8-6 0,26-11 0,12 9 0,0 1 0,0 3 0,0 2 0,79 5 0,-90-1 0,-16 0 0,1 1 0,-1 1 0,42 10 0,-59-11 0,0 1 0,-1 0 0,1 0 0,-1 1 0,0-1 0,0 2 0,0-1 0,0 0 0,0 1 0,-1 0 0,0 1 0,0-1 0,0 1 0,0 0 0,0 0 0,-1 0 0,0 1 0,3 6 0,-6-9 0,1 1 0,-2-1 0,1 1 0,0 0 0,-1-1 0,1 1 0,-1-1 0,0 1 0,0 0 0,-1-1 0,1 1 0,-1-1 0,0 1 0,0 0 0,0-1 0,0 0 0,0 1 0,-1-1 0,0 0 0,1 0 0,-1 0 0,-1 0 0,1 0 0,0 0 0,-1 0 0,1-1 0,-5 4 0,-2 2 0,0 0 0,-1-1 0,1 0 0,-1-1 0,-1 0 0,1 0 0,-16 5 0,-242 71 0,64-16 0,147-49 0,1 4 0,1 1 0,1 3 0,-89 57 0,139-80 0,0 0 0,1 1 0,-1 0 0,1 0 0,0 0 0,-1 0 0,1 0 0,1 1 0,-1-1 0,0 1 0,1 0 0,-4 7 0,6-8 0,-1-1 0,1 1 0,0-1 0,0 1 0,0-1 0,0 1 0,0-1 0,1 1 0,-1-1 0,1 1 0,-1-1 0,1 1 0,0-1 0,0 0 0,0 1 0,0-1 0,0 0 0,1 0 0,-1 0 0,1 0 0,-1 0 0,1 0 0,0 0 0,2 2 0,5 3 0,0 0 0,0-1 0,0 0 0,1 0 0,0-1 0,0 0 0,0-1 0,1 0 0,-1 0 0,1-1 0,0-1 0,12 2 0,22 1 0,74 0 0,-96-5 0,37 0-55,-17-1-55,-1 1 0,1 3 0,-1 1 0,45 12 0,-27-4 110,89 8 0,-66-10 0,-77-10 16,0 1 1,0 0 0,0 0 0,0 1 0,0 0 0,0 0-1,-1 0 1,1 1 0,-1-1 0,1 1 0,-1 1 0,0-1-1,0 1 1,-1 0 0,1 0 0,-1 0 0,5 6-1,-6-4 1,0-1 0,0 0 0,-1 1 0,0 0 0,0-1-1,0 1 1,-1 0 0,0 0 0,0 0 0,0 0 0,-1 0-1,0 0 1,0 0 0,0 0 0,-1 0 0,0 0-1,-2 8 1,-1-1-17,0 1 0,-1-1 0,0-1 0,-1 1 0,0-1 0,-1 0 0,-1 0 0,0-1 0,0 0 0,-19 19 0,-10 4 0,-70 51 0,2-3 0,67-47-112,22-18-44,-1-1-1,0-1 0,-1-1 1,-1 0-1,0-1 0,-1-1 1,-30 13-1,28-20-6669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00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480 1 24575,'-4'49'0,"-2"-1"0,-2 1 0,-2-2 0,-32 90 0,40-131 0,-9 25 0,-2 0 0,-1 0 0,-1-2 0,-1 0 0,-2 0 0,-1-2 0,-2 0 0,0-1 0,-42 38 0,40-45-164,0-1 1,-1-2-1,-1 0 0,-28 12 0,41-21-382,-25 12-6280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53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539 1610 24575,'47'0'0,"0"-1"0,78-15 0,-109 13 0,-1 0 0,0-2 0,0 0 0,0 0 0,0-1 0,-1-1 0,0-1 0,0 0 0,-1-1 0,0 0 0,20-20 0,-26 21 0,0 0 0,-1-1 0,0 0 0,-1 0 0,0 0 0,0 0 0,6-19 0,16-78 0,-12 46 0,-4 11 0,-2 1 0,-2-1 0,1-54 0,-9-152 0,-2 123 0,4 23 0,-5-115 0,3 210 0,-1 0 0,-1 0 0,0 0 0,-1 0 0,-1 0 0,0 1 0,-1-1 0,0 1 0,-1 1 0,-13-19 0,14 23 0,-1 0 0,0 0 0,-1 1 0,1-1 0,-2 2 0,1-1 0,-1 1 0,0 0 0,0 1 0,0 0 0,-1 1 0,0-1 0,0 2 0,-17-5 0,11 5 0,0 0 0,0 1 0,0 0 0,-1 2 0,1-1 0,-25 5 0,35-3 0,0 0 0,1 0 0,-1 1 0,1-1 0,-1 2 0,1-1 0,0 0 0,-1 1 0,2 0 0,-1 0 0,0 1 0,0 0 0,1-1 0,0 1 0,0 1 0,0-1 0,0 0 0,1 1 0,0 0 0,0 0 0,-4 8 0,1 1 0,1 1 0,1-1 0,0 1 0,1 0 0,0-1 0,2 1 0,-1 1 0,2-1 0,0 0 0,1 0 0,0 0 0,2 0 0,4 18 0,5 10 0,2-1 0,2-1 0,27 49 0,-28-56 0,-2 1 0,15 66 0,-4-12 0,-13-46 0,-2 1 0,7 81 0,-12-75 0,20 90 0,-12-96 0,-2 0 0,-2 0 0,-2 1 0,-2 0 0,-2 0 0,-2 1 0,-2-1 0,-2 0 0,-2-1 0,-2 1 0,-1-1 0,-3 0 0,-30 73 0,-146 220 0,175-316 0,-1-1 0,0 0 0,-1-2 0,-1 0 0,-1 0 0,-1-2 0,0 0 0,-1-1 0,-1 0 0,0-2 0,-40 19 0,6-4 0,22-11 0,-51 20 0,76-34 0,-1-1 0,1 0 0,-1 0 0,0 0 0,0-1 0,0 0 0,0 0 0,0-1 0,0 0 0,0-1 0,0 0 0,-11-2 0,14 1 0,1-1 0,-1 1 0,1-1 0,-1 0 0,1 0 0,0 0 0,0 0 0,0-1 0,0 1 0,1-1 0,0 0 0,0 0 0,0-1 0,0 1 0,0-1 0,1 1 0,0-1 0,0 0 0,0 0 0,1 0 0,-1 0 0,0-9 0,0 0 0,0 0 0,1-1 0,0 1 0,1 0 0,1 0 0,0 0 0,4-18 0,1 12 5,0 0 0,2 0 0,0 1 0,1 0 0,1 0 0,22-31 0,86-95-332,-86 109-35,67-75-684,160-141-1,-115 142 1047,-80 64 0,78-75 0,-52 39 288,32-32 7,-107 98 9,-2-1 0,1 0 0,-2 0 0,0-1 0,14-32 0,-14 19-145,-2 0 0,7-36-1,6-18-1659,-9 42-5325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54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0 546 24575,'4'1'0,"-1"-1"0,0 0 0,0 1 0,0 0 0,0 0 0,0 0 0,0 0 0,0 0 0,0 1 0,0-1 0,4 4 0,-5-4 0,-1 1 0,1-1 0,0 0 0,0 0 0,-1 0 0,1 0 0,0 0 0,0-1 0,0 1 0,0-1 0,0 1 0,0-1 0,0 1 0,0-1 0,0 0 0,0 0 0,0 0 0,0 0 0,0-1 0,0 1 0,0 0 0,0-1 0,0 1 0,-1-1 0,1 0 0,0 0 0,0 0 0,0 0 0,-1 0 0,1 0 0,2-2 0,3-2 0,0-1 0,-1 1 0,0-1 0,0 0 0,-1 0 0,0-1 0,0 0 0,0 0 0,-1 0 0,0 0 0,3-9 0,2-7 0,-2-1 0,7-34 0,3-16 0,5 6 0,23-137 0,-43 182 0,-5 36 0,-4 41 0,4-18 0,0-6 0,2 0 0,3 44 0,-2-73 0,0 1 0,0 0 0,0 0 0,0 0 0,0-1 0,1 1 0,-1 0 0,1-1 0,0 1 0,-1 0 0,1-1 0,0 1 0,0 0 0,0-1 0,0 0 0,0 1 0,2 1 0,-2-3 0,0 1 0,-1-1 0,1 0 0,0 0 0,0 0 0,0 0 0,-1 0 0,1 0 0,0 0 0,0 0 0,0 0 0,-1-1 0,1 1 0,0 0 0,0 0 0,-1-1 0,1 1 0,0 0 0,0-1 0,-1 1 0,1-1 0,0 1 0,-1-1 0,1 1 0,-1-1 0,1 0 0,8-9 0,-1 0 0,0 0 0,11-19 0,-9 13 0,5-2-195,1 1 0,0 0 0,2 1 0,0 1 0,0 0 0,33-18 0,-13 10-6631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54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25 415 24575,'2'125'0,"-6"146"0,4-261 0,-2 0 0,1 0 0,-2 0 0,1 0 0,-1-1 0,-9 19 0,19-94 0,11 9 0,44-97 0,0 3 0,-39 85 0,22-71 0,-44 135 0,6-26 0,1 0 0,2 1 0,13-28 0,-19 47 0,0 1 0,0-1 0,1 1 0,0 0 0,1 1 0,0-1 0,0 1 0,0 0 0,1 0 0,-1 1 0,1 0 0,1 0 0,-1 1 0,16-7 0,-3 4 0,0 2 0,1 0 0,0 1 0,0 1 0,34-1 0,-11 4 0,73 9 0,-104-8 0,0 1 0,1 1 0,-1 0 0,-1 1 0,1 1 0,0 0 0,-1 0 0,12 8 0,-18-9 0,0 0 0,0 1 0,0 0 0,-1 0 0,0 0 0,0 1 0,0 0 0,-1 0 0,0 0 0,0 0 0,0 1 0,-1-1 0,0 1 0,0 0 0,3 13 0,1 23 0,-1 0 0,-2 1 0,-3-1 0,-7 87 0,2-39 0,-2 684 0,7-477 0,-1-277-341,1-1 0,1 0-1,7 39 1,5-16-6485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56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1327 0 24575,'-1'15'0,"0"0"0,-1-1 0,-1 1 0,0-1 0,-1 0 0,-8 20 0,-43 82 0,28-64 0,-2 7 0,-3-2 0,-3-1 0,-79 98 0,14-13 0,31-41 0,-56 82 0,73-103 0,-2-3 0,-82 89 0,105-130 0,3 2 0,1 1 0,-36 65 0,11-17 0,21-30 0,2 1 0,-36 104 0,42-99 0,-2-1 0,-41 69 0,48-104-1365,3-12-5461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57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627 0 24575,'-1'5'0,"-1"1"0,1-1 0,-1 0 0,-1 0 0,1 0 0,-1-1 0,0 1 0,0-1 0,0 1 0,0-1 0,-1 0 0,0 0 0,-4 3 0,-3 6 0,-343 349 0,172-184 0,178-175 0,0 1 0,0 1 0,1-1 0,-1 0 0,1 1 0,0 0 0,0 0 0,1 0 0,-1 0 0,-1 7 0,4-11 0,0 1 0,0 0 0,0 0 0,0 0 0,0-1 0,0 1 0,0 0 0,1 0 0,-1-1 0,1 1 0,-1 0 0,1-1 0,-1 1 0,1 0 0,0-1 0,0 1 0,0-1 0,0 1 0,0-1 0,0 0 0,1 1 0,-1-1 0,0 0 0,1 0 0,-1 0 0,1 0 0,-1 0 0,1 0 0,-1 0 0,1 0 0,0-1 0,-1 1 0,1-1 0,0 1 0,3-1 0,27 7 0,1-1 0,-1-2 0,1-1 0,0-2 0,56-5 0,-29 2 0,551-3-5874,-211 5 5768,-154 0 3894,-271 0-9787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57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597 1 24575,'-6'1'0,"0"1"0,0 1 0,0-1 0,0 1 0,0 0 0,1 1 0,0-1 0,-1 1 0,1 0 0,0 1 0,1-1 0,-1 1 0,-4 6 0,-40 47 0,3 1 0,3 2 0,-59 113 0,25-4 0,3-4 0,58-133 0,3 1 0,0 1 0,-14 67 0,2-4 0,17-73 0,1 0 0,1 0 0,2 1 0,-2 29 0,6-48 0,0 1 0,0-1 0,1 0 0,0 0 0,1 0 0,-1-1 0,1 1 0,5 12 0,-5-15 0,1-1 0,-1 1 0,0-1 0,1 0 0,-1 1 0,1-1 0,0 0 0,0-1 0,1 1 0,-1 0 0,0-1 0,1 0 0,0 0 0,-1 0 0,1 0 0,4 1 0,0-1 0,0 0 0,0-1 0,0 0 0,0-1 0,1 0 0,-1 0 0,0 0 0,0-1 0,0 0 0,0-1 0,0 0 0,0 0 0,9-4 0,2-2 0,1-1 0,-1 0 0,32-23 0,172-138 0,-42 21-142,-147 117-1418,37-47 1,-42 42-3371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58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331 436 24575,'0'32'0,"-2"1"0,-1-1 0,-1 0 0,-2 0 0,-1-1 0,-1 0 0,-2 0 0,-1-1 0,-2 0 0,0-1 0,-28 42 0,-125 195 0,141-232 0,11-25 0,13-9 0,1 0 0,-1-1 0,1 1 0,0 0 0,-1-1 0,1 1 0,-1 0 0,1 0 0,0-1 0,-1 1 0,1-1 0,0 1 0,-1 0 0,1-1 0,0 1 0,0-1 0,-1 1 0,1-1 0,0 1 0,0-1 0,0 1 0,-1-1 0,1 1 0,0-1 0,0 1 0,0-1 0,0 1 0,0-1 0,0 1 0,0-1 0,1 0 0,0-10 0,0 0 0,1 0 0,0 0 0,1 0 0,0 1 0,1-1 0,6-12 0,-4 9 0,8-17 0,1 1 0,1 1 0,31-41 0,70-78 0,-54 71 0,62-92-152,-74 96 20,3 2 0,88-89 0,-117 135 132,0 2 0,2 1 0,0 1 0,1 2 0,2 0 0,41-18 0,-69 35 7,0 1 0,0 0-1,1 1 1,-1-1-1,0 0 1,1 1 0,-1-1-1,1 1 1,-1 0-1,1 0 1,-1 0 0,0 0-1,1 0 1,-1 0-1,1 1 1,-1-1 0,0 1-1,1 0 1,-1-1-1,0 1 1,1 0 0,-1 0-1,0 1 1,0-1-1,0 0 1,0 1 0,0-1-1,0 1 1,-1 0-1,1 0 1,0-1 0,-1 1-1,1 0 1,-1 1-1,0-1 1,0 0 0,0 0-1,0 0 1,0 1-1,1 3 1,2 10 48,0 0 1,-1 0-1,-1 0 1,1 29-1,-3-43-55,0 23 0,-1 1 0,-2-1 0,0 1 0,-10 34 0,-36 102 0,18-67 0,-69 185 0,84-228 0,-1 3 0,-15 89 0,23-97 0,-19 54 0,19-73 0,1 0 0,1 0 0,1 1 0,2 0 0,1 0 0,0 32 0,3-60-28,0-1-1,-1 1 1,1 0-1,0 0 1,0 0 0,0-1-1,0 1 1,0 0-1,0 0 1,0-1-1,1 1 1,-1 0-1,0 0 1,0-1 0,1 1-1,-1 0 1,0 0-1,1-1 1,-1 1-1,0 0 1,1-1 0,-1 1-1,1-1 1,0 1-1,-1 0 1,1-1-1,-1 1 1,1-1-1,0 1 1,-1-1 0,1 0-1,0 1 1,-1-1-1,1 0 1,0 0-1,0 1 1,-1-1-1,1 0 1,0 0 0,0 0-1,-1 0 1,1 0-1,0 0 1,0 0-1,0 0 1,-1 0-1,2 0 1,13-11-6798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58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94 24575,'0'11'0,"0"16"0,0 14 0,11 0 0,4-18 0,-1-24 0,9-12 0,1-16 0,7-2 0,-2-8 0,-5-8 0,4 4 0,-2 10-8191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59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243 0 24575,'0'56'0,"2"-6"0,-3 0 0,-2 1 0,-2-1 0,-14 62 0,-46 98 0,-5-11 0,52-137 0,13-44 0,0-1 0,0 0 0,-10 17 0,14-31 0,-1-1 0,1 0 0,-1 1 0,0-1 0,0 0 0,0 0 0,0 0 0,-1 0 0,-2 2 0,-5-4 0,8-16 0,11-19 0,1 0 0,1 0 0,2 1 0,2 0 0,33-55 0,-29 56 0,3 2 0,0 0 0,36-37 0,90-77 0,-60 61 0,-84 80 0,0 0 0,0 0 0,0 1 0,1-1 0,0 1 0,-1 0 0,1 0 0,1 1 0,-1 0 0,6-3 0,-9 5 0,0 0 0,0 0 0,0 0 0,-1 0 0,1 0 0,0 0 0,0 0 0,0 1 0,-1-1 0,1 1 0,0-1 0,-1 1 0,1 0 0,0-1 0,-1 1 0,1 0 0,-1 0 0,1 0 0,-1 0 0,1 1 0,-1-1 0,0 0 0,0 0 0,0 1 0,0-1 0,0 1 0,0-1 0,0 1 0,0 0 0,0-1 0,-1 1 0,1 0 0,0-1 0,-1 1 0,1 3 0,6 27 0,-2 0 0,0 0 0,-3 0 0,0 1 0,-6 58 0,2-31 0,2-20 0,-2 0 0,-2 0 0,-2 0 0,-14 54 0,-15 72 0,0-1 0,32-155 0,0 1 0,1-1 0,0 1 0,1-1 0,0 19 0,1-27 0,0-1 0,0 1 0,1 0 0,-1-1 0,0 1 0,1-1 0,-1 1 0,1-1 0,-1 1 0,1-1 0,0 1 0,0-1 0,0 1 0,0-1 0,0 0 0,0 1 0,0-1 0,2 1 0,-1-1 0,0 0 0,-1 0 0,1-1 0,0 1 0,0-1 0,0 0 0,0 1 0,0-1 0,0 0 0,0 0 0,0 0 0,0-1 0,0 1 0,0 0 0,0-1 0,0 1 0,-1-1 0,1 0 0,3-1 0,43-24-1365,1-9-5461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59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1136 0 24575,'-1'6'0,"0"0"0,0 0 0,0 0 0,-1-1 0,1 1 0,-2 0 0,-3 8 0,-5 12 0,-5 16 0,-1-2 0,-3 0 0,-32 50 0,36-64 0,-3 11 0,1 1 0,-13 42 0,-24 51 0,-30 41 0,-30 57 0,26-57 0,44-81 0,-71 106 0,57-100 0,39-60 0,-40 52 0,35-52 0,1 2 0,2 1 0,2 0 0,2 2 0,-14 46 0,-17 35 0,47-117 15,-2 1 0,1-1 0,-1 0 0,0 0 0,0 0 0,0 0 0,-7 6 0,10-11-23,0-1-1,1 1 1,-1 0-1,0-1 1,0 1 0,1-1-1,-1 1 1,0-1 0,0 0-1,0 1 1,0-1-1,0 0 1,0 0 0,1 1-1,-1-1 1,0 0 0,0 0-1,0 0 1,0 0-1,0 0 1,0 0 0,0 0-1,-1-1 1,1 0-63,-1 0-1,1 0 1,-1 0 0,1 0-1,0 0 1,0-1 0,-1 1-1,1-1 1,0 1 0,0-1-1,1 1 1,-1-1 0,0 1-1,0-1 1,1 0 0,-1 1-1,0-3 1,-8-31-6755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00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24575,'1'2'0,"-1"1"0,1-1 0,0 0 0,0 0 0,0 1 0,0-1 0,0 0 0,0 0 0,0 0 0,1 0 0,-1 0 0,1-1 0,0 1 0,-1 0 0,1-1 0,0 1 0,0-1 0,0 0 0,0 1 0,0-1 0,0 0 0,1 0 0,-1 0 0,0-1 0,1 1 0,-1-1 0,3 1 0,72 13 0,-70-13 0,153 10 0,-95-8 0,113 18 0,-151-16 0,35 7 0,-59-11 0,1 0 0,-1 0 0,1 0 0,-1 1 0,0-1 0,1 1 0,-1 0 0,0 0 0,0 0 0,-1 0 0,1 1 0,0-1 0,2 4 0,-4-4 0,0-1 0,-1 0 0,1 1 0,-1-1 0,1 1 0,-1-1 0,0 1 0,0-1 0,1 0 0,-1 1 0,0 0 0,0-1 0,0 1 0,-1-1 0,1 0 0,0 1 0,-1-1 0,1 1 0,0-1 0,-1 1 0,0-1 0,1 0 0,-1 1 0,-2 1 0,-24 31 0,21-29 0,-34 34 0,22-22 0,0 0 0,1 2 0,-14 20 0,27-35 0,1 1 0,0 0 0,0 1 0,0-1 0,1 1 0,0-1 0,0 1 0,0 0 0,0-1 0,1 1 0,0 0 0,1 0 0,-1 0 0,1 0 0,0 0 0,1 0 0,1 9 0,0-10 0,0 0 0,0-1 0,1 1 0,-1-1 0,1 1 0,0-1 0,1 0 0,-1 0 0,1 0 0,-1-1 0,1 1 0,0-1 0,1 0 0,-1 0 0,0-1 0,1 1 0,0-1 0,-1 0 0,1 0 0,0 0 0,0-1 0,0 0 0,9 2 0,7 0 0,0 0 0,-1-1 0,1-1 0,32-2 0,-41 0 0,0 0 0,-1-1 0,1-1 0,0 0 0,-1 0 0,1-1 0,-1-1 0,0 0 0,0 0 0,-1-1 0,0 0 0,0-1 0,0 0 0,-1-1 0,0 0 0,0 0 0,-1-1 0,0 0 0,-1-1 0,11-16 0,64-95-1365,-61 86-5461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4:00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69 24575,'-11'0'0,"-4"-12"0,1-15 0,2-2-8191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4:00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40 24575,'-11'0'0,"-4"-11"0,12-4 0,7 1-8191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4:00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24575,'12'0'0,"3"11"0,0 4-8191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42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20:26:43.2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01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416 1 24575,'0'11'0,"0"16"0,-11 2 0,-5 9 0,-10-3 0,-1 4 0,-7-4 0,-9-9 0,3 4 0,-4-4 0,-5-7 0,5 6 0,0-3 0,6-4-8191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01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1 133 24575,'124'-1'0,"145"4"0,-253-1 0,0 1 0,0 0 0,0 1 0,-1 0 0,1 1 0,-1 1 0,-1 1 0,1 0 0,-1 1 0,0 0 0,-1 1 0,0 0 0,0 2 0,14 14 0,-17-16 0,1 0 0,0 0 0,1-1 0,0-1 0,0 0 0,1 0 0,0-1 0,0-1 0,1 0 0,18 4 0,-27-8 0,0 0 0,0 0 0,0 0 0,0-1 0,0 0 0,0 0 0,0 0 0,0 0 0,0-1 0,0 0 0,0 0 0,0 0 0,0-1 0,-1 1 0,1-1 0,0-1 0,-1 1 0,0 0 0,1-1 0,-1 0 0,0 0 0,0 0 0,-1-1 0,1 1 0,-1-1 0,1 0 0,-1 0 0,0 0 0,-1 0 0,1-1 0,3-7 0,-2 3 0,-1-1 0,0 1 0,0-1 0,0 1 0,-2-1 0,1 0 0,-1 0 0,-1 0 0,1 0 0,-2 0 0,1 0 0,-1 0 0,-1 0 0,-4-14 0,4 18 0,0 1 0,-1-1 0,1 1 0,-1-1 0,-1 1 0,1 0 0,-1 0 0,0 1 0,0-1 0,0 1 0,0 0 0,-1 0 0,0 0 0,0 0 0,0 1 0,0 0 0,0 0 0,-1 0 0,0 1 0,1 0 0,-1 0 0,0 0 0,0 1 0,-12-2 0,8 2 0,1 1 0,-1 0 0,0 0 0,1 1 0,-1 0 0,1 1 0,-1 0 0,1 0 0,-1 1 0,1 0 0,0 1 0,1 0 0,-1 0 0,0 1 0,1 0 0,0 1 0,1 0 0,-1 0 0,-11 13 0,9-8 0,0 0 0,2 1 0,-1 0 0,1 0 0,1 1 0,0 0 0,1 1 0,1-1 0,0 1 0,0 0 0,2 0 0,-4 22 0,2 41 0,8 143 0,1-110 0,-4-97 0,1 1 0,0 0 0,1-1 0,0 1 0,1-1 0,1 0 0,10 25 0,-12-33 0,1 0 0,0 0 0,0-1 0,0 0 0,1 1 0,-1-1 0,1-1 0,0 1 0,1 0 0,-1-1 0,0 0 0,1 0 0,0 0 0,0-1 0,0 1 0,0-1 0,0-1 0,0 1 0,0-1 0,1 1 0,-1-1 0,10 0 0,34-6 0,-25-5 0,-23 10 0,-1-1 0,0 1 0,1 0 0,-1-1 0,0 1 0,1 0 0,-1-1 0,0 1 0,1 0 0,-1-1 0,0 1 0,0-1 0,1 1 0,-1-1 0,0 1 0,0-1 0,0 1 0,0 0 0,1-1 0,-1 1 0,0-1 0,0 1 0,0-1 0,0 1 0,0-1 0,0 1 0,-1-1 0,1 1 0,0-1 0,0 1 0,0-1 0,0 1 0,0-1 0,-1 1 0,1-1 0,-1 0 0,0 0 0,0 1 0,0-1 0,0 1 0,0-1 0,0 1 0,0-1 0,0 1 0,0-1 0,-1 1 0,1 0 0,0 0 0,0-1 0,0 1 0,0 0 0,-1 0 0,1 0 0,0 0 0,0 1 0,0-1 0,0 0 0,0 0 0,-1 1 0,1-1 0,0 1 0,0-1 0,0 1 0,-1 0 0,-35 17 0,35-17 0,-9 6 0,1 0 0,0 0 0,0 1 0,0 1 0,1 0 0,0 0 0,1 0 0,0 1 0,1 1 0,-8 12 0,11-16 0,0 0 0,0 1 0,1 0 0,0-1 0,1 1 0,0 0 0,0 0 0,1 0 0,0 0 0,0 1 0,0-1 0,1 0 0,1 0 0,0 0 0,0 1 0,4 13 0,-3-17 0,0 1 0,1-1 0,0 0 0,0 0 0,0 0 0,0-1 0,1 1 0,0-1 0,0 0 0,0 0 0,1 0 0,-1-1 0,1 0 0,0 1 0,0-2 0,0 1 0,0 0 0,0-1 0,1 0 0,-1 0 0,1-1 0,6 2 0,14 2 0,0-2 0,0 0 0,37-1 0,-60-2 0,403-5-2753,-61-1 1958,-294 5 795,0-1 0,0-3 0,63-14 0,-62 8-65,68-18 204,-106 25-260,0-1 0,-1-1-1,0 0 1,0-1 0,0 0 0,14-12 0,4-9-3748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02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24575,'646'0'0,"-645"0"0,-1 0 0,0 0 0,1 0 0,-1 0 0,1 0 0,-1-1 0,1 1 0,-1 0 0,1 0 0,-1 0 0,1 0 0,-1 0 0,0 0 0,1 0 0,-1 0 0,1 1 0,-1-1 0,1 0 0,-1 0 0,1 0 0,-1 0 0,0 1 0,1-1 0,-1 0 0,0 0 0,1 1 0,-1-1 0,1 0 0,-1 1 0,0-1 0,0 0 0,1 1 0,-1-1 0,0 0 0,0 1 0,1 0 0,-15 11 0,-32 11 0,44-22 0,-134 67 0,-170 114 0,304-181 9,0 0 0,0 1 0,0-1 0,0 1 0,0-1 0,0 1 0,0 0 0,0 0 0,1 0 0,-1 0 0,-2 4 0,4-5-47,0 0 1,0-1-1,1 1 0,-1 0 0,0 0 1,0-1-1,0 1 0,1 0 0,-1-1 0,0 1 1,1 0-1,-1 0 0,0-1 0,1 1 1,-1-1-1,1 1 0,-1 0 0,1-1 1,0 1-1,-1-1 0,1 1 0,-1-1 0,1 0 1,0 1-1,-1-1 0,1 0 0,0 1 1,0-1-1,-1 0 0,1 0 0,0 1 0,0-1 1,-1 0-1,1 0 0,0 0 0,0 0 1,-1 0-1,2 0 0,29 4-6788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19:33:02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455 0 24575,'0'60'0,"-7"189"0,3-211 0,-1-1 0,-3 1 0,-1-1 0,-21 56 0,-48 64 0,50-105 0,-27 65 0,-55 137 0,85-200 0,-24 78 0,27-70 0,17-50 0,1 0 0,0 0 0,1 1 0,0-1 0,1 1 0,0 0 0,1-1 0,1 1 0,1 24 0,-1-36-27,0 1 1,1-1-1,-1 1 0,0 0 0,1-1 1,-1 0-1,1 1 0,-1-1 0,1 1 1,0-1-1,-1 0 0,1 1 0,0-1 0,0 0 1,0 0-1,0 1 0,0-1 0,0 0 1,1 0-1,-1 0 0,0 0 0,0-1 1,1 1-1,-1 0 0,0-1 0,1 1 0,-1 0 1,1-1-1,-1 0 0,1 1 0,-1-1 1,1 0-1,-1 0 0,1 0 0,0 0 1,-1 0-1,1 0 0,-1 0 0,1 0 0,-1-1 1,1 1-1,-1-1 0,1 1 0,-1-1 1,0 1-1,1-1 0,-1 0 0,0 0 0,1 0 1,1-1-1,21-17-6799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9CD479-FA8A-4EF0-9CA2-39C3C7BBCA4D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145296-F6FD-4379-9C42-7211C94924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560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45296-F6FD-4379-9C42-7211C949241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256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104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45296-F6FD-4379-9C42-7211C949241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099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45296-F6FD-4379-9C42-7211C949241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53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/>
              <a:t>소매업이랑 </a:t>
            </a:r>
            <a:r>
              <a:rPr lang="ko-KR" altLang="en-US" sz="1200" err="1"/>
              <a:t>우리랑</a:t>
            </a:r>
            <a:r>
              <a:rPr lang="ko-KR" altLang="en-US" sz="1200"/>
              <a:t> 제휴를 맺는 관계로 소매업은 고정수입원이 생기고 우리가 어플의 홈화면의 상단바에 소매업체에 대한 광고를 </a:t>
            </a:r>
            <a:r>
              <a:rPr lang="ko-KR" altLang="en-US" sz="1200" err="1"/>
              <a:t>해줌</a:t>
            </a:r>
            <a:r>
              <a:rPr lang="ko-KR" altLang="en-US" sz="1200"/>
              <a:t> </a:t>
            </a:r>
            <a:r>
              <a:rPr lang="en-US" altLang="ko-KR" sz="1200"/>
              <a:t>(</a:t>
            </a:r>
            <a:r>
              <a:rPr lang="ko-KR" altLang="en-US" sz="1200"/>
              <a:t>소매업체에 대한 재료의 신선도에 대한 홍보</a:t>
            </a:r>
            <a:r>
              <a:rPr lang="en-US" altLang="ko-KR" sz="1200"/>
              <a:t>)</a:t>
            </a:r>
            <a:endParaRPr lang="ko-KR" altLang="en-US" sz="120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45296-F6FD-4379-9C42-7211C949241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859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/>
              <a:t>소매업이랑 </a:t>
            </a:r>
            <a:r>
              <a:rPr lang="ko-KR" altLang="en-US" sz="1200" err="1"/>
              <a:t>우리랑</a:t>
            </a:r>
            <a:r>
              <a:rPr lang="ko-KR" altLang="en-US" sz="1200"/>
              <a:t> 제휴를 맺는 관계로 소매업은 고정수입원이 생기고 우리가 어플의 홈화면의 상단바에 소매업체에 대한 광고를 </a:t>
            </a:r>
            <a:r>
              <a:rPr lang="ko-KR" altLang="en-US" sz="1200" err="1"/>
              <a:t>해줌</a:t>
            </a:r>
            <a:r>
              <a:rPr lang="ko-KR" altLang="en-US" sz="1200"/>
              <a:t> </a:t>
            </a:r>
            <a:r>
              <a:rPr lang="en-US" altLang="ko-KR" sz="1200"/>
              <a:t>(</a:t>
            </a:r>
            <a:r>
              <a:rPr lang="ko-KR" altLang="en-US" sz="1200"/>
              <a:t>소매업체에 대한 재료의 신선도에 대한 홍보</a:t>
            </a:r>
            <a:r>
              <a:rPr lang="en-US" altLang="ko-KR" sz="1200"/>
              <a:t>)</a:t>
            </a:r>
            <a:endParaRPr lang="ko-KR" altLang="en-US" sz="120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45296-F6FD-4379-9C42-7211C949241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989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숙주 삼겹살 볶음 재료비</a:t>
            </a:r>
          </a:p>
          <a:p>
            <a:r>
              <a:rPr lang="ko-KR" altLang="en-US"/>
              <a:t>삼겹살 </a:t>
            </a:r>
            <a:r>
              <a:rPr lang="en-US" altLang="ko-KR"/>
              <a:t>500g(5800</a:t>
            </a:r>
            <a:r>
              <a:rPr lang="ko-KR" altLang="en-US"/>
              <a:t>원</a:t>
            </a:r>
            <a:r>
              <a:rPr lang="en-US" altLang="ko-KR"/>
              <a:t>), </a:t>
            </a:r>
            <a:r>
              <a:rPr lang="ko-KR" altLang="en-US"/>
              <a:t>숙주 </a:t>
            </a:r>
            <a:r>
              <a:rPr lang="en-US" altLang="ko-KR"/>
              <a:t>3.5kg(4500</a:t>
            </a:r>
            <a:r>
              <a:rPr lang="ko-KR" altLang="en-US"/>
              <a:t>원</a:t>
            </a:r>
            <a:r>
              <a:rPr lang="en-US" altLang="ko-KR"/>
              <a:t>), </a:t>
            </a:r>
            <a:r>
              <a:rPr lang="ko-KR" altLang="en-US" err="1"/>
              <a:t>기타등등</a:t>
            </a:r>
            <a:endParaRPr lang="ko-KR" altLang="en-US"/>
          </a:p>
          <a:p>
            <a:endParaRPr lang="ko-KR" altLang="en-US"/>
          </a:p>
          <a:p>
            <a:r>
              <a:rPr lang="ko-KR" altLang="en-US"/>
              <a:t>메뉴 </a:t>
            </a:r>
            <a:r>
              <a:rPr lang="en-US" altLang="ko-KR"/>
              <a:t>"</a:t>
            </a:r>
            <a:r>
              <a:rPr lang="ko-KR" altLang="en-US"/>
              <a:t>숙주 삼겹살</a:t>
            </a:r>
            <a:r>
              <a:rPr lang="en-US" altLang="ko-KR"/>
              <a:t>" 1</a:t>
            </a:r>
            <a:r>
              <a:rPr lang="ko-KR" altLang="en-US"/>
              <a:t>인분을 한다고 가정</a:t>
            </a:r>
          </a:p>
          <a:p>
            <a:endParaRPr lang="ko-KR" altLang="en-US"/>
          </a:p>
          <a:p>
            <a:r>
              <a:rPr lang="en-US" altLang="ko-KR"/>
              <a:t>1</a:t>
            </a:r>
            <a:r>
              <a:rPr lang="ko-KR" altLang="en-US"/>
              <a:t>인분 레시피</a:t>
            </a:r>
            <a:r>
              <a:rPr lang="en-US" altLang="ko-KR"/>
              <a:t>: </a:t>
            </a:r>
            <a:r>
              <a:rPr lang="ko-KR" altLang="en-US"/>
              <a:t>삼겹살 </a:t>
            </a:r>
            <a:r>
              <a:rPr lang="en-US" altLang="ko-KR"/>
              <a:t>150g(1740</a:t>
            </a:r>
            <a:r>
              <a:rPr lang="ko-KR" altLang="en-US"/>
              <a:t>원</a:t>
            </a:r>
            <a:r>
              <a:rPr lang="en-US" altLang="ko-KR"/>
              <a:t>), </a:t>
            </a:r>
            <a:r>
              <a:rPr lang="ko-KR" altLang="en-US"/>
              <a:t>숙주 </a:t>
            </a:r>
            <a:r>
              <a:rPr lang="en-US" altLang="ko-KR"/>
              <a:t>150g(193</a:t>
            </a:r>
            <a:r>
              <a:rPr lang="ko-KR" altLang="en-US"/>
              <a:t>원</a:t>
            </a:r>
            <a:r>
              <a:rPr lang="en-US" altLang="ko-KR"/>
              <a:t>), </a:t>
            </a:r>
            <a:r>
              <a:rPr lang="ko-KR" altLang="en-US"/>
              <a:t>마늘 </a:t>
            </a:r>
            <a:r>
              <a:rPr lang="en-US" altLang="ko-KR"/>
              <a:t>4</a:t>
            </a:r>
            <a:r>
              <a:rPr lang="ko-KR" altLang="en-US"/>
              <a:t>쪽</a:t>
            </a:r>
            <a:r>
              <a:rPr lang="en-US" altLang="ko-KR"/>
              <a:t>, </a:t>
            </a:r>
            <a:r>
              <a:rPr lang="ko-KR" altLang="en-US"/>
              <a:t>파 조금</a:t>
            </a:r>
            <a:r>
              <a:rPr lang="en-US" altLang="ko-KR"/>
              <a:t>, </a:t>
            </a:r>
            <a:r>
              <a:rPr lang="ko-KR" altLang="en-US"/>
              <a:t>굴 소스</a:t>
            </a:r>
            <a:r>
              <a:rPr lang="en-US" altLang="ko-KR"/>
              <a:t>, </a:t>
            </a:r>
            <a:r>
              <a:rPr lang="ko-KR" altLang="en-US"/>
              <a:t>후추</a:t>
            </a:r>
            <a:r>
              <a:rPr lang="en-US" altLang="ko-KR"/>
              <a:t>(</a:t>
            </a:r>
            <a:r>
              <a:rPr lang="ko-KR" altLang="en-US"/>
              <a:t>각종 소스들 </a:t>
            </a:r>
            <a:r>
              <a:rPr lang="en-US" altLang="ko-KR"/>
              <a:t>300</a:t>
            </a:r>
            <a:r>
              <a:rPr lang="ko-KR" altLang="en-US"/>
              <a:t>원 예상</a:t>
            </a:r>
            <a:r>
              <a:rPr lang="en-US" altLang="ko-KR"/>
              <a:t>) + </a:t>
            </a:r>
            <a:r>
              <a:rPr lang="ko-KR" altLang="en-US"/>
              <a:t>밥</a:t>
            </a:r>
            <a:r>
              <a:rPr lang="en-US" altLang="ko-KR"/>
              <a:t>(1200</a:t>
            </a:r>
            <a:r>
              <a:rPr lang="ko-KR" altLang="en-US"/>
              <a:t>원</a:t>
            </a:r>
            <a:r>
              <a:rPr lang="en-US" altLang="ko-KR"/>
              <a:t>), </a:t>
            </a:r>
            <a:r>
              <a:rPr lang="ko-KR" altLang="en-US"/>
              <a:t>각종 반찬</a:t>
            </a:r>
            <a:r>
              <a:rPr lang="en-US" altLang="ko-KR"/>
              <a:t>(400</a:t>
            </a:r>
            <a:r>
              <a:rPr lang="ko-KR" altLang="en-US"/>
              <a:t>원 예상</a:t>
            </a:r>
            <a:r>
              <a:rPr lang="en-US" altLang="ko-KR"/>
              <a:t>) = </a:t>
            </a:r>
            <a:r>
              <a:rPr lang="ko-KR" altLang="en-US"/>
              <a:t>약 </a:t>
            </a:r>
            <a:r>
              <a:rPr lang="en-US" altLang="ko-KR"/>
              <a:t>4000</a:t>
            </a:r>
            <a:r>
              <a:rPr lang="ko-KR" altLang="en-US"/>
              <a:t>원</a:t>
            </a:r>
          </a:p>
          <a:p>
            <a:endParaRPr lang="ko-KR" altLang="en-US"/>
          </a:p>
          <a:p>
            <a:r>
              <a:rPr lang="ko-KR" altLang="en-US"/>
              <a:t>요리하는데 걸리는 시간 </a:t>
            </a:r>
            <a:r>
              <a:rPr lang="en-US" altLang="ko-KR"/>
              <a:t>10~20</a:t>
            </a:r>
            <a:r>
              <a:rPr lang="ko-KR" altLang="en-US"/>
              <a:t>분 </a:t>
            </a:r>
            <a:r>
              <a:rPr lang="en-US" altLang="ko-KR"/>
              <a:t>+ </a:t>
            </a:r>
            <a:r>
              <a:rPr lang="ko-KR" altLang="en-US"/>
              <a:t>요리사가 이동하는데 걸리는 시간 </a:t>
            </a:r>
            <a:r>
              <a:rPr lang="en-US" altLang="ko-KR"/>
              <a:t>10~30</a:t>
            </a:r>
            <a:r>
              <a:rPr lang="ko-KR" altLang="en-US"/>
              <a:t>분 </a:t>
            </a:r>
            <a:r>
              <a:rPr lang="en-US" altLang="ko-KR"/>
              <a:t>= </a:t>
            </a:r>
            <a:r>
              <a:rPr lang="ko-KR" altLang="en-US"/>
              <a:t>요리사가 매칭 </a:t>
            </a:r>
            <a:r>
              <a:rPr lang="en-US" altLang="ko-KR"/>
              <a:t>1</a:t>
            </a:r>
            <a:r>
              <a:rPr lang="ko-KR" altLang="en-US"/>
              <a:t>건당 쓰는 시간 </a:t>
            </a:r>
            <a:r>
              <a:rPr lang="en-US" altLang="ko-KR"/>
              <a:t>20~50</a:t>
            </a:r>
            <a:r>
              <a:rPr lang="ko-KR" altLang="en-US"/>
              <a:t>분</a:t>
            </a:r>
          </a:p>
          <a:p>
            <a:endParaRPr lang="ko-KR" altLang="en-US"/>
          </a:p>
          <a:p>
            <a:r>
              <a:rPr lang="ko-KR" altLang="en-US"/>
              <a:t>최저 시급은 </a:t>
            </a:r>
            <a:r>
              <a:rPr lang="en-US" altLang="ko-KR"/>
              <a:t>9160</a:t>
            </a:r>
            <a:r>
              <a:rPr lang="ko-KR" altLang="en-US"/>
              <a:t>원</a:t>
            </a:r>
            <a:r>
              <a:rPr lang="en-US" altLang="ko-KR"/>
              <a:t>(60</a:t>
            </a:r>
            <a:r>
              <a:rPr lang="ko-KR" altLang="en-US"/>
              <a:t>분 기준</a:t>
            </a:r>
            <a:r>
              <a:rPr lang="en-US" altLang="ko-KR"/>
              <a:t>)</a:t>
            </a:r>
            <a:r>
              <a:rPr lang="ko-KR" altLang="en-US"/>
              <a:t>으로 최소 최저 시급은 </a:t>
            </a:r>
            <a:r>
              <a:rPr lang="ko-KR" altLang="en-US" err="1"/>
              <a:t>벌어야함</a:t>
            </a:r>
            <a:endParaRPr lang="ko-KR" altLang="en-US"/>
          </a:p>
          <a:p>
            <a:endParaRPr lang="ko-KR" altLang="en-US"/>
          </a:p>
          <a:p>
            <a:r>
              <a:rPr lang="ko-KR" altLang="en-US"/>
              <a:t>숙주 삼겹살 </a:t>
            </a:r>
            <a:r>
              <a:rPr lang="en-US" altLang="ko-KR"/>
              <a:t>1</a:t>
            </a:r>
            <a:r>
              <a:rPr lang="ko-KR" altLang="en-US"/>
              <a:t>인분을 </a:t>
            </a:r>
            <a:r>
              <a:rPr lang="en-US" altLang="ko-KR"/>
              <a:t>10000</a:t>
            </a:r>
            <a:r>
              <a:rPr lang="ko-KR" altLang="en-US"/>
              <a:t>원</a:t>
            </a:r>
            <a:r>
              <a:rPr lang="en-US" altLang="ko-KR"/>
              <a:t>~14000</a:t>
            </a:r>
            <a:r>
              <a:rPr lang="ko-KR" altLang="en-US"/>
              <a:t>원에 판다고 </a:t>
            </a:r>
            <a:r>
              <a:rPr lang="ko-KR" altLang="en-US" err="1"/>
              <a:t>가정했을때</a:t>
            </a:r>
            <a:r>
              <a:rPr lang="ko-KR" altLang="en-US"/>
              <a:t> 고정비</a:t>
            </a:r>
            <a:r>
              <a:rPr lang="en-US" altLang="ko-KR"/>
              <a:t>(</a:t>
            </a:r>
            <a:r>
              <a:rPr lang="ko-KR" altLang="en-US" err="1"/>
              <a:t>재료값</a:t>
            </a:r>
            <a:r>
              <a:rPr lang="en-US" altLang="ko-KR"/>
              <a:t>) 4000</a:t>
            </a:r>
            <a:r>
              <a:rPr lang="ko-KR" altLang="en-US"/>
              <a:t>원을 제외하면 </a:t>
            </a:r>
            <a:r>
              <a:rPr lang="en-US" altLang="ko-KR"/>
              <a:t>6000</a:t>
            </a:r>
            <a:r>
              <a:rPr lang="ko-KR" altLang="en-US"/>
              <a:t>원</a:t>
            </a:r>
            <a:r>
              <a:rPr lang="en-US" altLang="ko-KR"/>
              <a:t>~10000</a:t>
            </a:r>
            <a:r>
              <a:rPr lang="ko-KR" altLang="en-US"/>
              <a:t>원이고 중개 수수료 </a:t>
            </a:r>
            <a:r>
              <a:rPr lang="en-US" altLang="ko-KR"/>
              <a:t>7%(420~700</a:t>
            </a:r>
            <a:r>
              <a:rPr lang="ko-KR" altLang="en-US"/>
              <a:t>원</a:t>
            </a:r>
            <a:r>
              <a:rPr lang="en-US" altLang="ko-KR"/>
              <a:t>)</a:t>
            </a:r>
            <a:r>
              <a:rPr lang="ko-KR" altLang="en-US"/>
              <a:t>을 빼면 </a:t>
            </a:r>
            <a:r>
              <a:rPr lang="en-US" altLang="ko-KR"/>
              <a:t>5580~9300</a:t>
            </a:r>
            <a:r>
              <a:rPr lang="ko-KR" altLang="en-US"/>
              <a:t>원으로 마진은 최저 시급 이상 번다</a:t>
            </a:r>
            <a:r>
              <a:rPr lang="en-US" altLang="ko-KR"/>
              <a:t>.(</a:t>
            </a:r>
            <a:r>
              <a:rPr lang="ko-KR" altLang="en-US"/>
              <a:t>요리사가 매칭 </a:t>
            </a:r>
            <a:r>
              <a:rPr lang="en-US" altLang="ko-KR"/>
              <a:t>1</a:t>
            </a:r>
            <a:r>
              <a:rPr lang="ko-KR" altLang="en-US"/>
              <a:t>건당 쓰는 시간 고려</a:t>
            </a:r>
            <a:r>
              <a:rPr lang="en-US" altLang="ko-KR"/>
              <a:t>) -&gt; </a:t>
            </a:r>
            <a:r>
              <a:rPr lang="ko-KR" altLang="en-US"/>
              <a:t>또한 소비자는 </a:t>
            </a:r>
            <a:r>
              <a:rPr lang="en-US" altLang="ko-KR"/>
              <a:t>1</a:t>
            </a:r>
            <a:r>
              <a:rPr lang="ko-KR" altLang="en-US"/>
              <a:t>인분보다 더 주문할 수도 있으므로 요리사 </a:t>
            </a:r>
            <a:r>
              <a:rPr lang="en-US" altLang="ko-KR"/>
              <a:t>1</a:t>
            </a:r>
            <a:r>
              <a:rPr lang="ko-KR" altLang="en-US"/>
              <a:t>명이 하루에 </a:t>
            </a:r>
            <a:r>
              <a:rPr lang="en-US" altLang="ko-KR"/>
              <a:t>10</a:t>
            </a:r>
            <a:r>
              <a:rPr lang="ko-KR" altLang="en-US"/>
              <a:t>인분을 판매 한다고 </a:t>
            </a:r>
            <a:r>
              <a:rPr lang="ko-KR" altLang="en-US" err="1"/>
              <a:t>했을때</a:t>
            </a:r>
            <a:r>
              <a:rPr lang="ko-KR" altLang="en-US"/>
              <a:t> 일한 시간 </a:t>
            </a:r>
            <a:r>
              <a:rPr lang="en-US" altLang="ko-KR"/>
              <a:t>6.7</a:t>
            </a:r>
            <a:r>
              <a:rPr lang="ko-KR" altLang="en-US"/>
              <a:t>시간</a:t>
            </a:r>
            <a:r>
              <a:rPr lang="en-US" altLang="ko-KR"/>
              <a:t>(</a:t>
            </a:r>
            <a:r>
              <a:rPr lang="ko-KR" altLang="en-US"/>
              <a:t>건당 </a:t>
            </a:r>
            <a:r>
              <a:rPr lang="en-US" altLang="ko-KR"/>
              <a:t>40</a:t>
            </a:r>
            <a:r>
              <a:rPr lang="ko-KR" altLang="en-US"/>
              <a:t>분으로 계산</a:t>
            </a:r>
            <a:r>
              <a:rPr lang="en-US" altLang="ko-KR"/>
              <a:t>)</a:t>
            </a:r>
            <a:r>
              <a:rPr lang="ko-KR" altLang="en-US"/>
              <a:t>동안 </a:t>
            </a:r>
            <a:r>
              <a:rPr lang="en-US" altLang="ko-KR"/>
              <a:t>55800~93000</a:t>
            </a:r>
            <a:r>
              <a:rPr lang="ko-KR" altLang="en-US"/>
              <a:t>원을 벌 수 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수수료 </a:t>
            </a:r>
          </a:p>
          <a:p>
            <a:r>
              <a:rPr lang="ko-KR" altLang="en-US"/>
              <a:t>요리사</a:t>
            </a:r>
            <a:r>
              <a:rPr lang="en-US" altLang="ko-KR"/>
              <a:t>&lt;&gt;</a:t>
            </a:r>
            <a:r>
              <a:rPr lang="ko-KR" altLang="en-US"/>
              <a:t>소비자</a:t>
            </a:r>
            <a:r>
              <a:rPr lang="en-US" altLang="ko-KR"/>
              <a:t>: </a:t>
            </a:r>
            <a:r>
              <a:rPr lang="ko-KR" altLang="en-US"/>
              <a:t>초기엔 </a:t>
            </a:r>
            <a:r>
              <a:rPr lang="en-US" altLang="ko-KR"/>
              <a:t>7%</a:t>
            </a:r>
            <a:r>
              <a:rPr lang="ko-KR" altLang="en-US"/>
              <a:t>로 운영하다가 안정기로 접하면 </a:t>
            </a:r>
            <a:r>
              <a:rPr lang="en-US" altLang="ko-KR"/>
              <a:t>9~10%</a:t>
            </a:r>
            <a:r>
              <a:rPr lang="ko-KR" altLang="en-US"/>
              <a:t>로 수수료를 올린다</a:t>
            </a:r>
          </a:p>
          <a:p>
            <a:r>
              <a:rPr lang="ko-KR" altLang="en-US"/>
              <a:t>요리사</a:t>
            </a:r>
            <a:r>
              <a:rPr lang="en-US" altLang="ko-KR"/>
              <a:t>&lt;&gt;</a:t>
            </a:r>
            <a:r>
              <a:rPr lang="ko-KR" altLang="en-US"/>
              <a:t>식자재</a:t>
            </a:r>
            <a:r>
              <a:rPr lang="en-US" altLang="ko-KR"/>
              <a:t>: </a:t>
            </a:r>
            <a:r>
              <a:rPr lang="ko-KR" altLang="en-US"/>
              <a:t>초기엔 </a:t>
            </a:r>
            <a:r>
              <a:rPr lang="en-US" altLang="ko-KR"/>
              <a:t>5%</a:t>
            </a:r>
            <a:r>
              <a:rPr lang="ko-KR" altLang="en-US"/>
              <a:t>로 운영하다가 안정기로 접하면 </a:t>
            </a:r>
            <a:r>
              <a:rPr lang="en-US" altLang="ko-KR"/>
              <a:t>7%</a:t>
            </a:r>
            <a:r>
              <a:rPr lang="ko-KR" altLang="en-US"/>
              <a:t>로 수수료를 올린다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45296-F6FD-4379-9C42-7211C949241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136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9144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009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5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11" Type="http://schemas.openxmlformats.org/officeDocument/2006/relationships/image" Target="../media/image47.png"/><Relationship Id="rId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39" Type="http://schemas.openxmlformats.org/officeDocument/2006/relationships/image" Target="../media/image44.png"/><Relationship Id="rId3" Type="http://schemas.openxmlformats.org/officeDocument/2006/relationships/image" Target="../media/image40.png"/><Relationship Id="rId21" Type="http://schemas.openxmlformats.org/officeDocument/2006/relationships/image" Target="../media/image68.png"/><Relationship Id="rId34" Type="http://schemas.openxmlformats.org/officeDocument/2006/relationships/image" Target="../media/image81.png"/><Relationship Id="rId42" Type="http://schemas.openxmlformats.org/officeDocument/2006/relationships/image" Target="../media/image47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33" Type="http://schemas.openxmlformats.org/officeDocument/2006/relationships/image" Target="../media/image80.png"/><Relationship Id="rId38" Type="http://schemas.openxmlformats.org/officeDocument/2006/relationships/image" Target="../media/image43.png"/><Relationship Id="rId2" Type="http://schemas.openxmlformats.org/officeDocument/2006/relationships/image" Target="../media/image39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29" Type="http://schemas.openxmlformats.org/officeDocument/2006/relationships/image" Target="../media/image76.png"/><Relationship Id="rId41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32" Type="http://schemas.openxmlformats.org/officeDocument/2006/relationships/image" Target="../media/image79.png"/><Relationship Id="rId37" Type="http://schemas.openxmlformats.org/officeDocument/2006/relationships/hyperlink" Target="https://namu.moe/w/%EB%B0%B0%EB%8B%AC%EC%9D%98%EB%AF%BC%EC%A1%B1" TargetMode="External"/><Relationship Id="rId40" Type="http://schemas.openxmlformats.org/officeDocument/2006/relationships/image" Target="../media/image45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36" Type="http://schemas.openxmlformats.org/officeDocument/2006/relationships/image" Target="../media/image83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31" Type="http://schemas.openxmlformats.org/officeDocument/2006/relationships/image" Target="../media/image78.png"/><Relationship Id="rId44" Type="http://schemas.openxmlformats.org/officeDocument/2006/relationships/image" Target="../media/image49.png"/><Relationship Id="rId4" Type="http://schemas.openxmlformats.org/officeDocument/2006/relationships/image" Target="../media/image4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Relationship Id="rId27" Type="http://schemas.openxmlformats.org/officeDocument/2006/relationships/image" Target="../media/image74.png"/><Relationship Id="rId30" Type="http://schemas.openxmlformats.org/officeDocument/2006/relationships/image" Target="../media/image77.png"/><Relationship Id="rId35" Type="http://schemas.openxmlformats.org/officeDocument/2006/relationships/image" Target="../media/image82.png"/><Relationship Id="rId43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2.jpeg"/><Relationship Id="rId18" Type="http://schemas.openxmlformats.org/officeDocument/2006/relationships/image" Target="../media/image47.png"/><Relationship Id="rId3" Type="http://schemas.openxmlformats.org/officeDocument/2006/relationships/image" Target="../media/image84.png"/><Relationship Id="rId21" Type="http://schemas.openxmlformats.org/officeDocument/2006/relationships/image" Target="../media/image94.png"/><Relationship Id="rId7" Type="http://schemas.openxmlformats.org/officeDocument/2006/relationships/image" Target="../media/image87.png"/><Relationship Id="rId12" Type="http://schemas.openxmlformats.org/officeDocument/2006/relationships/image" Target="../media/image91.jpe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5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0.jpeg"/><Relationship Id="rId5" Type="http://schemas.openxmlformats.org/officeDocument/2006/relationships/image" Target="../media/image85.png"/><Relationship Id="rId15" Type="http://schemas.openxmlformats.org/officeDocument/2006/relationships/image" Target="../media/image44.png"/><Relationship Id="rId10" Type="http://schemas.openxmlformats.org/officeDocument/2006/relationships/image" Target="../media/image89.jpeg"/><Relationship Id="rId19" Type="http://schemas.openxmlformats.org/officeDocument/2006/relationships/image" Target="../media/image49.png"/><Relationship Id="rId4" Type="http://schemas.microsoft.com/office/2007/relationships/hdphoto" Target="../media/hdphoto1.wdp"/><Relationship Id="rId9" Type="http://schemas.openxmlformats.org/officeDocument/2006/relationships/image" Target="../media/image39.png"/><Relationship Id="rId14" Type="http://schemas.openxmlformats.org/officeDocument/2006/relationships/image" Target="../media/image9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49.png"/><Relationship Id="rId3" Type="http://schemas.microsoft.com/office/2007/relationships/hdphoto" Target="../media/hdphoto1.wdp"/><Relationship Id="rId7" Type="http://schemas.openxmlformats.org/officeDocument/2006/relationships/image" Target="../media/image39.png"/><Relationship Id="rId12" Type="http://schemas.openxmlformats.org/officeDocument/2006/relationships/image" Target="../media/image4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46.png"/><Relationship Id="rId5" Type="http://schemas.openxmlformats.org/officeDocument/2006/relationships/image" Target="../media/image86.png"/><Relationship Id="rId15" Type="http://schemas.openxmlformats.org/officeDocument/2006/relationships/image" Target="../media/image94.png"/><Relationship Id="rId10" Type="http://schemas.openxmlformats.org/officeDocument/2006/relationships/image" Target="../media/image45.png"/><Relationship Id="rId4" Type="http://schemas.openxmlformats.org/officeDocument/2006/relationships/image" Target="../media/image85.png"/><Relationship Id="rId9" Type="http://schemas.openxmlformats.org/officeDocument/2006/relationships/image" Target="../media/image44.png"/><Relationship Id="rId1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.xml"/><Relationship Id="rId117" Type="http://schemas.openxmlformats.org/officeDocument/2006/relationships/customXml" Target="../ink/ink52.xml"/><Relationship Id="rId21" Type="http://schemas.openxmlformats.org/officeDocument/2006/relationships/image" Target="../media/image104.png"/><Relationship Id="rId42" Type="http://schemas.openxmlformats.org/officeDocument/2006/relationships/customXml" Target="../ink/ink14.xml"/><Relationship Id="rId47" Type="http://schemas.openxmlformats.org/officeDocument/2006/relationships/image" Target="../media/image117.png"/><Relationship Id="rId63" Type="http://schemas.openxmlformats.org/officeDocument/2006/relationships/image" Target="../media/image125.png"/><Relationship Id="rId68" Type="http://schemas.openxmlformats.org/officeDocument/2006/relationships/customXml" Target="../ink/ink27.xml"/><Relationship Id="rId84" Type="http://schemas.openxmlformats.org/officeDocument/2006/relationships/customXml" Target="../ink/ink35.xml"/><Relationship Id="rId89" Type="http://schemas.openxmlformats.org/officeDocument/2006/relationships/image" Target="../media/image138.png"/><Relationship Id="rId112" Type="http://schemas.openxmlformats.org/officeDocument/2006/relationships/image" Target="../media/image149.png"/><Relationship Id="rId107" Type="http://schemas.openxmlformats.org/officeDocument/2006/relationships/customXml" Target="../ink/ink47.xml"/><Relationship Id="rId24" Type="http://schemas.openxmlformats.org/officeDocument/2006/relationships/customXml" Target="../ink/ink5.xml"/><Relationship Id="rId32" Type="http://schemas.openxmlformats.org/officeDocument/2006/relationships/customXml" Target="../ink/ink9.xml"/><Relationship Id="rId37" Type="http://schemas.openxmlformats.org/officeDocument/2006/relationships/image" Target="../media/image112.png"/><Relationship Id="rId40" Type="http://schemas.openxmlformats.org/officeDocument/2006/relationships/customXml" Target="../ink/ink13.xml"/><Relationship Id="rId45" Type="http://schemas.openxmlformats.org/officeDocument/2006/relationships/image" Target="../media/image116.png"/><Relationship Id="rId53" Type="http://schemas.openxmlformats.org/officeDocument/2006/relationships/image" Target="../media/image120.png"/><Relationship Id="rId58" Type="http://schemas.openxmlformats.org/officeDocument/2006/relationships/customXml" Target="../ink/ink22.xml"/><Relationship Id="rId66" Type="http://schemas.openxmlformats.org/officeDocument/2006/relationships/customXml" Target="../ink/ink26.xml"/><Relationship Id="rId74" Type="http://schemas.openxmlformats.org/officeDocument/2006/relationships/customXml" Target="../ink/ink30.xml"/><Relationship Id="rId79" Type="http://schemas.openxmlformats.org/officeDocument/2006/relationships/image" Target="../media/image133.png"/><Relationship Id="rId87" Type="http://schemas.openxmlformats.org/officeDocument/2006/relationships/image" Target="../media/image137.png"/><Relationship Id="rId102" Type="http://schemas.openxmlformats.org/officeDocument/2006/relationships/image" Target="../media/image144.png"/><Relationship Id="rId110" Type="http://schemas.openxmlformats.org/officeDocument/2006/relationships/image" Target="../media/image148.png"/><Relationship Id="rId115" Type="http://schemas.openxmlformats.org/officeDocument/2006/relationships/customXml" Target="../ink/ink51.xml"/><Relationship Id="rId123" Type="http://schemas.openxmlformats.org/officeDocument/2006/relationships/image" Target="../media/image49.png"/><Relationship Id="rId5" Type="http://schemas.openxmlformats.org/officeDocument/2006/relationships/image" Target="../media/image97.png"/><Relationship Id="rId61" Type="http://schemas.openxmlformats.org/officeDocument/2006/relationships/image" Target="../media/image124.png"/><Relationship Id="rId82" Type="http://schemas.openxmlformats.org/officeDocument/2006/relationships/customXml" Target="../ink/ink34.xml"/><Relationship Id="rId90" Type="http://schemas.openxmlformats.org/officeDocument/2006/relationships/customXml" Target="../ink/ink38.xml"/><Relationship Id="rId95" Type="http://schemas.openxmlformats.org/officeDocument/2006/relationships/customXml" Target="../ink/ink41.xml"/><Relationship Id="rId19" Type="http://schemas.openxmlformats.org/officeDocument/2006/relationships/image" Target="../media/image103.png"/><Relationship Id="rId22" Type="http://schemas.openxmlformats.org/officeDocument/2006/relationships/customXml" Target="../ink/ink4.xml"/><Relationship Id="rId27" Type="http://schemas.openxmlformats.org/officeDocument/2006/relationships/image" Target="../media/image107.png"/><Relationship Id="rId30" Type="http://schemas.openxmlformats.org/officeDocument/2006/relationships/customXml" Target="../ink/ink8.xml"/><Relationship Id="rId35" Type="http://schemas.openxmlformats.org/officeDocument/2006/relationships/image" Target="../media/image111.png"/><Relationship Id="rId43" Type="http://schemas.openxmlformats.org/officeDocument/2006/relationships/image" Target="../media/image115.png"/><Relationship Id="rId48" Type="http://schemas.openxmlformats.org/officeDocument/2006/relationships/customXml" Target="../ink/ink17.xml"/><Relationship Id="rId56" Type="http://schemas.openxmlformats.org/officeDocument/2006/relationships/customXml" Target="../ink/ink21.xml"/><Relationship Id="rId64" Type="http://schemas.openxmlformats.org/officeDocument/2006/relationships/customXml" Target="../ink/ink25.xml"/><Relationship Id="rId69" Type="http://schemas.openxmlformats.org/officeDocument/2006/relationships/image" Target="../media/image128.png"/><Relationship Id="rId77" Type="http://schemas.openxmlformats.org/officeDocument/2006/relationships/image" Target="../media/image132.png"/><Relationship Id="rId100" Type="http://schemas.openxmlformats.org/officeDocument/2006/relationships/image" Target="../media/image143.png"/><Relationship Id="rId105" Type="http://schemas.openxmlformats.org/officeDocument/2006/relationships/customXml" Target="../ink/ink46.xml"/><Relationship Id="rId113" Type="http://schemas.openxmlformats.org/officeDocument/2006/relationships/customXml" Target="../ink/ink50.xml"/><Relationship Id="rId118" Type="http://schemas.openxmlformats.org/officeDocument/2006/relationships/image" Target="../media/image152.png"/><Relationship Id="rId8" Type="http://schemas.openxmlformats.org/officeDocument/2006/relationships/customXml" Target="../ink/ink1.xml"/><Relationship Id="rId51" Type="http://schemas.openxmlformats.org/officeDocument/2006/relationships/image" Target="../media/image119.png"/><Relationship Id="rId72" Type="http://schemas.openxmlformats.org/officeDocument/2006/relationships/customXml" Target="../ink/ink29.xml"/><Relationship Id="rId80" Type="http://schemas.openxmlformats.org/officeDocument/2006/relationships/customXml" Target="../ink/ink33.xml"/><Relationship Id="rId85" Type="http://schemas.openxmlformats.org/officeDocument/2006/relationships/image" Target="../media/image136.png"/><Relationship Id="rId93" Type="http://schemas.openxmlformats.org/officeDocument/2006/relationships/customXml" Target="../ink/ink40.xml"/><Relationship Id="rId98" Type="http://schemas.openxmlformats.org/officeDocument/2006/relationships/image" Target="../media/image142.png"/><Relationship Id="rId121" Type="http://schemas.openxmlformats.org/officeDocument/2006/relationships/image" Target="../media/image46.png"/><Relationship Id="rId3" Type="http://schemas.openxmlformats.org/officeDocument/2006/relationships/image" Target="../media/image39.png"/><Relationship Id="rId17" Type="http://schemas.openxmlformats.org/officeDocument/2006/relationships/image" Target="../media/image102.png"/><Relationship Id="rId25" Type="http://schemas.openxmlformats.org/officeDocument/2006/relationships/image" Target="../media/image106.png"/><Relationship Id="rId33" Type="http://schemas.openxmlformats.org/officeDocument/2006/relationships/image" Target="../media/image110.png"/><Relationship Id="rId38" Type="http://schemas.openxmlformats.org/officeDocument/2006/relationships/customXml" Target="../ink/ink12.xml"/><Relationship Id="rId46" Type="http://schemas.openxmlformats.org/officeDocument/2006/relationships/customXml" Target="../ink/ink16.xml"/><Relationship Id="rId59" Type="http://schemas.openxmlformats.org/officeDocument/2006/relationships/image" Target="../media/image123.png"/><Relationship Id="rId67" Type="http://schemas.openxmlformats.org/officeDocument/2006/relationships/image" Target="../media/image127.png"/><Relationship Id="rId103" Type="http://schemas.openxmlformats.org/officeDocument/2006/relationships/customXml" Target="../ink/ink45.xml"/><Relationship Id="rId108" Type="http://schemas.openxmlformats.org/officeDocument/2006/relationships/image" Target="../media/image147.png"/><Relationship Id="rId116" Type="http://schemas.openxmlformats.org/officeDocument/2006/relationships/image" Target="../media/image151.png"/><Relationship Id="rId124" Type="http://schemas.openxmlformats.org/officeDocument/2006/relationships/image" Target="../media/image43.png"/><Relationship Id="rId20" Type="http://schemas.openxmlformats.org/officeDocument/2006/relationships/customXml" Target="../ink/ink3.xml"/><Relationship Id="rId41" Type="http://schemas.openxmlformats.org/officeDocument/2006/relationships/image" Target="../media/image114.png"/><Relationship Id="rId54" Type="http://schemas.openxmlformats.org/officeDocument/2006/relationships/customXml" Target="../ink/ink20.xml"/><Relationship Id="rId62" Type="http://schemas.openxmlformats.org/officeDocument/2006/relationships/customXml" Target="../ink/ink24.xml"/><Relationship Id="rId70" Type="http://schemas.openxmlformats.org/officeDocument/2006/relationships/customXml" Target="../ink/ink28.xml"/><Relationship Id="rId75" Type="http://schemas.openxmlformats.org/officeDocument/2006/relationships/image" Target="../media/image131.png"/><Relationship Id="rId83" Type="http://schemas.openxmlformats.org/officeDocument/2006/relationships/image" Target="../media/image135.png"/><Relationship Id="rId88" Type="http://schemas.openxmlformats.org/officeDocument/2006/relationships/customXml" Target="../ink/ink37.xml"/><Relationship Id="rId91" Type="http://schemas.openxmlformats.org/officeDocument/2006/relationships/customXml" Target="../ink/ink39.xml"/><Relationship Id="rId96" Type="http://schemas.openxmlformats.org/officeDocument/2006/relationships/image" Target="../media/image141.png"/><Relationship Id="rId111" Type="http://schemas.openxmlformats.org/officeDocument/2006/relationships/customXml" Target="../ink/ink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23" Type="http://schemas.openxmlformats.org/officeDocument/2006/relationships/image" Target="../media/image105.png"/><Relationship Id="rId28" Type="http://schemas.openxmlformats.org/officeDocument/2006/relationships/customXml" Target="../ink/ink7.xml"/><Relationship Id="rId36" Type="http://schemas.openxmlformats.org/officeDocument/2006/relationships/customXml" Target="../ink/ink11.xml"/><Relationship Id="rId49" Type="http://schemas.openxmlformats.org/officeDocument/2006/relationships/image" Target="../media/image118.png"/><Relationship Id="rId57" Type="http://schemas.openxmlformats.org/officeDocument/2006/relationships/image" Target="../media/image122.png"/><Relationship Id="rId106" Type="http://schemas.openxmlformats.org/officeDocument/2006/relationships/image" Target="../media/image146.png"/><Relationship Id="rId114" Type="http://schemas.openxmlformats.org/officeDocument/2006/relationships/image" Target="../media/image150.png"/><Relationship Id="rId119" Type="http://schemas.openxmlformats.org/officeDocument/2006/relationships/image" Target="../media/image44.png"/><Relationship Id="rId31" Type="http://schemas.openxmlformats.org/officeDocument/2006/relationships/image" Target="../media/image109.png"/><Relationship Id="rId44" Type="http://schemas.openxmlformats.org/officeDocument/2006/relationships/customXml" Target="../ink/ink15.xml"/><Relationship Id="rId52" Type="http://schemas.openxmlformats.org/officeDocument/2006/relationships/customXml" Target="../ink/ink19.xml"/><Relationship Id="rId60" Type="http://schemas.openxmlformats.org/officeDocument/2006/relationships/customXml" Target="../ink/ink23.xml"/><Relationship Id="rId65" Type="http://schemas.openxmlformats.org/officeDocument/2006/relationships/image" Target="../media/image126.png"/><Relationship Id="rId73" Type="http://schemas.openxmlformats.org/officeDocument/2006/relationships/image" Target="../media/image130.png"/><Relationship Id="rId78" Type="http://schemas.openxmlformats.org/officeDocument/2006/relationships/customXml" Target="../ink/ink32.xml"/><Relationship Id="rId81" Type="http://schemas.openxmlformats.org/officeDocument/2006/relationships/image" Target="../media/image134.png"/><Relationship Id="rId86" Type="http://schemas.openxmlformats.org/officeDocument/2006/relationships/customXml" Target="../ink/ink36.xml"/><Relationship Id="rId94" Type="http://schemas.openxmlformats.org/officeDocument/2006/relationships/image" Target="../media/image140.png"/><Relationship Id="rId99" Type="http://schemas.openxmlformats.org/officeDocument/2006/relationships/customXml" Target="../ink/ink43.xml"/><Relationship Id="rId101" Type="http://schemas.openxmlformats.org/officeDocument/2006/relationships/customXml" Target="../ink/ink44.xml"/><Relationship Id="rId122" Type="http://schemas.openxmlformats.org/officeDocument/2006/relationships/image" Target="../media/image47.png"/><Relationship Id="rId4" Type="http://schemas.openxmlformats.org/officeDocument/2006/relationships/image" Target="../media/image42.png"/><Relationship Id="rId18" Type="http://schemas.openxmlformats.org/officeDocument/2006/relationships/customXml" Target="../ink/ink2.xml"/><Relationship Id="rId39" Type="http://schemas.openxmlformats.org/officeDocument/2006/relationships/image" Target="../media/image113.png"/><Relationship Id="rId109" Type="http://schemas.openxmlformats.org/officeDocument/2006/relationships/customXml" Target="../ink/ink48.xml"/><Relationship Id="rId34" Type="http://schemas.openxmlformats.org/officeDocument/2006/relationships/customXml" Target="../ink/ink10.xml"/><Relationship Id="rId50" Type="http://schemas.openxmlformats.org/officeDocument/2006/relationships/customXml" Target="../ink/ink18.xml"/><Relationship Id="rId55" Type="http://schemas.openxmlformats.org/officeDocument/2006/relationships/image" Target="../media/image121.png"/><Relationship Id="rId76" Type="http://schemas.openxmlformats.org/officeDocument/2006/relationships/customXml" Target="../ink/ink31.xml"/><Relationship Id="rId97" Type="http://schemas.openxmlformats.org/officeDocument/2006/relationships/customXml" Target="../ink/ink42.xml"/><Relationship Id="rId104" Type="http://schemas.openxmlformats.org/officeDocument/2006/relationships/image" Target="../media/image145.png"/><Relationship Id="rId120" Type="http://schemas.openxmlformats.org/officeDocument/2006/relationships/image" Target="../media/image45.png"/><Relationship Id="rId125" Type="http://schemas.openxmlformats.org/officeDocument/2006/relationships/image" Target="../media/image94.png"/><Relationship Id="rId7" Type="http://schemas.openxmlformats.org/officeDocument/2006/relationships/image" Target="../media/image99.png"/><Relationship Id="rId71" Type="http://schemas.openxmlformats.org/officeDocument/2006/relationships/image" Target="../media/image129.png"/><Relationship Id="rId92" Type="http://schemas.openxmlformats.org/officeDocument/2006/relationships/image" Target="../media/image139.png"/><Relationship Id="rId2" Type="http://schemas.openxmlformats.org/officeDocument/2006/relationships/image" Target="../media/image96.png"/><Relationship Id="rId29" Type="http://schemas.openxmlformats.org/officeDocument/2006/relationships/image" Target="../media/image108.png"/></Relationships>
</file>

<file path=ppt/slides/_rels/slide1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6.png"/><Relationship Id="rId3" Type="http://schemas.openxmlformats.org/officeDocument/2006/relationships/image" Target="../media/image42.png"/><Relationship Id="rId21" Type="http://schemas.openxmlformats.org/officeDocument/2006/relationships/image" Target="../media/image43.png"/><Relationship Id="rId17" Type="http://schemas.openxmlformats.org/officeDocument/2006/relationships/image" Target="../media/image45.png"/><Relationship Id="rId2" Type="http://schemas.openxmlformats.org/officeDocument/2006/relationships/image" Target="../media/image39.png"/><Relationship Id="rId16" Type="http://schemas.openxmlformats.org/officeDocument/2006/relationships/image" Target="../media/image44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customXml" Target="../ink/ink53.xml"/><Relationship Id="rId15" Type="http://schemas.openxmlformats.org/officeDocument/2006/relationships/image" Target="../media/image100.png"/><Relationship Id="rId19" Type="http://schemas.openxmlformats.org/officeDocument/2006/relationships/image" Target="../media/image47.png"/><Relationship Id="rId4" Type="http://schemas.openxmlformats.org/officeDocument/2006/relationships/image" Target="../media/image99.png"/><Relationship Id="rId14" Type="http://schemas.openxmlformats.org/officeDocument/2006/relationships/image" Target="../media/image138.png"/><Relationship Id="rId22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4.jpeg"/><Relationship Id="rId18" Type="http://schemas.openxmlformats.org/officeDocument/2006/relationships/image" Target="../media/image49.png"/><Relationship Id="rId3" Type="http://schemas.microsoft.com/office/2007/relationships/hdphoto" Target="../media/hdphoto1.wdp"/><Relationship Id="rId21" Type="http://schemas.openxmlformats.org/officeDocument/2006/relationships/image" Target="../media/image44.png"/><Relationship Id="rId7" Type="http://schemas.openxmlformats.org/officeDocument/2006/relationships/image" Target="../media/image97.png"/><Relationship Id="rId12" Type="http://schemas.openxmlformats.org/officeDocument/2006/relationships/hyperlink" Target="https://pixabay.com/ko/photos/%EB%94%A4%EC%84%AC-%EC%9D%8C%EC%8B%9D-%EB%A7%8C-%EB%91%90-%EC%9A%94%EB%A6%AC-5082653/" TargetMode="External"/><Relationship Id="rId17" Type="http://schemas.openxmlformats.org/officeDocument/2006/relationships/image" Target="../media/image47.png"/><Relationship Id="rId2" Type="http://schemas.openxmlformats.org/officeDocument/2006/relationships/image" Target="../media/image84.png"/><Relationship Id="rId16" Type="http://schemas.openxmlformats.org/officeDocument/2006/relationships/image" Target="../media/image46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103.jpeg"/><Relationship Id="rId5" Type="http://schemas.openxmlformats.org/officeDocument/2006/relationships/image" Target="../media/image88.png"/><Relationship Id="rId15" Type="http://schemas.openxmlformats.org/officeDocument/2006/relationships/image" Target="../media/image45.png"/><Relationship Id="rId10" Type="http://schemas.openxmlformats.org/officeDocument/2006/relationships/image" Target="../media/image102.jpeg"/><Relationship Id="rId19" Type="http://schemas.openxmlformats.org/officeDocument/2006/relationships/image" Target="../media/image43.png"/><Relationship Id="rId4" Type="http://schemas.openxmlformats.org/officeDocument/2006/relationships/image" Target="../media/image96.png"/><Relationship Id="rId9" Type="http://schemas.openxmlformats.org/officeDocument/2006/relationships/image" Target="../media/image42.png"/><Relationship Id="rId14" Type="http://schemas.openxmlformats.org/officeDocument/2006/relationships/hyperlink" Target="https://pxhere.com/ko/photo/71170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8.png"/><Relationship Id="rId1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155.png"/><Relationship Id="rId12" Type="http://schemas.openxmlformats.org/officeDocument/2006/relationships/image" Target="../media/image97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7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96.png"/><Relationship Id="rId5" Type="http://schemas.openxmlformats.org/officeDocument/2006/relationships/image" Target="../media/image153.png"/><Relationship Id="rId15" Type="http://schemas.openxmlformats.org/officeDocument/2006/relationships/image" Target="../media/image46.png"/><Relationship Id="rId10" Type="http://schemas.microsoft.com/office/2007/relationships/hdphoto" Target="../media/hdphoto1.wdp"/><Relationship Id="rId19" Type="http://schemas.openxmlformats.org/officeDocument/2006/relationships/image" Target="../media/image94.png"/><Relationship Id="rId4" Type="http://schemas.openxmlformats.org/officeDocument/2006/relationships/image" Target="../media/image42.png"/><Relationship Id="rId9" Type="http://schemas.openxmlformats.org/officeDocument/2006/relationships/image" Target="../media/image84.png"/><Relationship Id="rId1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eg"/><Relationship Id="rId13" Type="http://schemas.openxmlformats.org/officeDocument/2006/relationships/image" Target="../media/image94.png"/><Relationship Id="rId3" Type="http://schemas.openxmlformats.org/officeDocument/2006/relationships/image" Target="../media/image157.png"/><Relationship Id="rId7" Type="http://schemas.openxmlformats.org/officeDocument/2006/relationships/hyperlink" Target="https://taeki33.tistory.com/1532" TargetMode="External"/><Relationship Id="rId12" Type="http://schemas.openxmlformats.org/officeDocument/2006/relationships/image" Target="../media/image43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11" Type="http://schemas.openxmlformats.org/officeDocument/2006/relationships/image" Target="../media/image47.png"/><Relationship Id="rId5" Type="http://schemas.openxmlformats.org/officeDocument/2006/relationships/hyperlink" Target="https://pixnio.com/ko/%EC%82%AC%EB%9E%8C%EB%93%A4/%EC%95%84%EC%9D%B4-%EB%93%A4/%EC%96%B4%EB%A6%B0%EC%9D%B4-%EC%9D%B8%EB%AC%BC-%EC%97%AC%EC%9E%90-%EA%B7%80%EC%97%AC%EC%9A%B4-%EC%86%90-%EC%96%BC%EA%B5%B4-%EC%95%84%EA%B8%B0-%EC%82%AC%EB%9E%8C-%EC%98%88%EC%81%9C-%EB%A7%A4" TargetMode="External"/><Relationship Id="rId15" Type="http://schemas.openxmlformats.org/officeDocument/2006/relationships/image" Target="../media/image49.png"/><Relationship Id="rId10" Type="http://schemas.openxmlformats.org/officeDocument/2006/relationships/image" Target="../media/image46.png"/><Relationship Id="rId4" Type="http://schemas.openxmlformats.org/officeDocument/2006/relationships/image" Target="../media/image158.jpeg"/><Relationship Id="rId9" Type="http://schemas.openxmlformats.org/officeDocument/2006/relationships/image" Target="../media/image45.png"/><Relationship Id="rId1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3" Type="http://schemas.openxmlformats.org/officeDocument/2006/relationships/image" Target="../media/image161.png"/><Relationship Id="rId7" Type="http://schemas.openxmlformats.org/officeDocument/2006/relationships/image" Target="../media/image45.png"/><Relationship Id="rId12" Type="http://schemas.openxmlformats.org/officeDocument/2006/relationships/image" Target="../media/image44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94.png"/><Relationship Id="rId5" Type="http://schemas.openxmlformats.org/officeDocument/2006/relationships/image" Target="../media/image42.png"/><Relationship Id="rId10" Type="http://schemas.openxmlformats.org/officeDocument/2006/relationships/image" Target="../media/image43.png"/><Relationship Id="rId4" Type="http://schemas.openxmlformats.org/officeDocument/2006/relationships/image" Target="../media/image162.png"/><Relationship Id="rId9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96.png"/><Relationship Id="rId12" Type="http://schemas.openxmlformats.org/officeDocument/2006/relationships/image" Target="../media/image46.png"/><Relationship Id="rId17" Type="http://schemas.openxmlformats.org/officeDocument/2006/relationships/image" Target="../media/image49.png"/><Relationship Id="rId2" Type="http://schemas.openxmlformats.org/officeDocument/2006/relationships/image" Target="../media/image156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45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98.png"/><Relationship Id="rId4" Type="http://schemas.openxmlformats.org/officeDocument/2006/relationships/image" Target="../media/image164.png"/><Relationship Id="rId9" Type="http://schemas.openxmlformats.org/officeDocument/2006/relationships/image" Target="../media/image97.png"/><Relationship Id="rId1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47.png"/><Relationship Id="rId3" Type="http://schemas.openxmlformats.org/officeDocument/2006/relationships/image" Target="../media/image165.png"/><Relationship Id="rId7" Type="http://schemas.openxmlformats.org/officeDocument/2006/relationships/image" Target="../media/image88.png"/><Relationship Id="rId12" Type="http://schemas.openxmlformats.org/officeDocument/2006/relationships/image" Target="../media/image46.png"/><Relationship Id="rId17" Type="http://schemas.openxmlformats.org/officeDocument/2006/relationships/image" Target="../media/image49.png"/><Relationship Id="rId2" Type="http://schemas.openxmlformats.org/officeDocument/2006/relationships/image" Target="../media/image156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45.png"/><Relationship Id="rId5" Type="http://schemas.microsoft.com/office/2007/relationships/hdphoto" Target="../media/hdphoto1.wdp"/><Relationship Id="rId15" Type="http://schemas.openxmlformats.org/officeDocument/2006/relationships/image" Target="../media/image94.png"/><Relationship Id="rId10" Type="http://schemas.openxmlformats.org/officeDocument/2006/relationships/image" Target="../media/image42.png"/><Relationship Id="rId4" Type="http://schemas.openxmlformats.org/officeDocument/2006/relationships/image" Target="../media/image84.png"/><Relationship Id="rId9" Type="http://schemas.openxmlformats.org/officeDocument/2006/relationships/image" Target="../media/image98.png"/><Relationship Id="rId1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47.png"/><Relationship Id="rId3" Type="http://schemas.openxmlformats.org/officeDocument/2006/relationships/image" Target="../media/image156.png"/><Relationship Id="rId7" Type="http://schemas.openxmlformats.org/officeDocument/2006/relationships/image" Target="../media/image96.png"/><Relationship Id="rId12" Type="http://schemas.openxmlformats.org/officeDocument/2006/relationships/image" Target="../media/image46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45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98.png"/><Relationship Id="rId4" Type="http://schemas.openxmlformats.org/officeDocument/2006/relationships/image" Target="../media/image166.png"/><Relationship Id="rId9" Type="http://schemas.openxmlformats.org/officeDocument/2006/relationships/image" Target="../media/image97.png"/><Relationship Id="rId1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45.png"/><Relationship Id="rId18" Type="http://schemas.openxmlformats.org/officeDocument/2006/relationships/image" Target="../media/image44.png"/><Relationship Id="rId3" Type="http://schemas.openxmlformats.org/officeDocument/2006/relationships/image" Target="../media/image156.png"/><Relationship Id="rId7" Type="http://schemas.openxmlformats.org/officeDocument/2006/relationships/image" Target="../media/image88.png"/><Relationship Id="rId12" Type="http://schemas.openxmlformats.org/officeDocument/2006/relationships/image" Target="../media/image169.sv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68.png"/><Relationship Id="rId5" Type="http://schemas.microsoft.com/office/2007/relationships/hdphoto" Target="../media/hdphoto1.wdp"/><Relationship Id="rId15" Type="http://schemas.openxmlformats.org/officeDocument/2006/relationships/image" Target="../media/image47.png"/><Relationship Id="rId10" Type="http://schemas.openxmlformats.org/officeDocument/2006/relationships/image" Target="../media/image167.png"/><Relationship Id="rId19" Type="http://schemas.openxmlformats.org/officeDocument/2006/relationships/image" Target="../media/image49.png"/><Relationship Id="rId4" Type="http://schemas.openxmlformats.org/officeDocument/2006/relationships/image" Target="../media/image84.png"/><Relationship Id="rId9" Type="http://schemas.openxmlformats.org/officeDocument/2006/relationships/image" Target="../media/image98.png"/><Relationship Id="rId1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56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0" Type="http://schemas.openxmlformats.org/officeDocument/2006/relationships/image" Target="../media/image44.png"/><Relationship Id="rId4" Type="http://schemas.openxmlformats.org/officeDocument/2006/relationships/image" Target="../media/image170.jpeg"/><Relationship Id="rId9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jpeg"/><Relationship Id="rId13" Type="http://schemas.openxmlformats.org/officeDocument/2006/relationships/image" Target="../media/image43.png"/><Relationship Id="rId3" Type="http://schemas.microsoft.com/office/2007/relationships/hdphoto" Target="../media/hdphoto2.wdp"/><Relationship Id="rId7" Type="http://schemas.openxmlformats.org/officeDocument/2006/relationships/image" Target="../media/image174.png"/><Relationship Id="rId12" Type="http://schemas.openxmlformats.org/officeDocument/2006/relationships/image" Target="../media/image47.png"/><Relationship Id="rId17" Type="http://schemas.openxmlformats.org/officeDocument/2006/relationships/image" Target="../media/image45.png"/><Relationship Id="rId2" Type="http://schemas.openxmlformats.org/officeDocument/2006/relationships/image" Target="../media/image171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6.png"/><Relationship Id="rId5" Type="http://schemas.openxmlformats.org/officeDocument/2006/relationships/image" Target="../media/image173.png"/><Relationship Id="rId15" Type="http://schemas.openxmlformats.org/officeDocument/2006/relationships/image" Target="../media/image44.png"/><Relationship Id="rId10" Type="http://schemas.openxmlformats.org/officeDocument/2006/relationships/image" Target="../media/image177.jpeg"/><Relationship Id="rId4" Type="http://schemas.openxmlformats.org/officeDocument/2006/relationships/image" Target="../media/image172.png"/><Relationship Id="rId9" Type="http://schemas.openxmlformats.org/officeDocument/2006/relationships/image" Target="../media/image176.jpeg"/><Relationship Id="rId1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3" Type="http://schemas.openxmlformats.org/officeDocument/2006/relationships/image" Target="../media/image178.png"/><Relationship Id="rId7" Type="http://schemas.openxmlformats.org/officeDocument/2006/relationships/image" Target="../media/image175.jpeg"/><Relationship Id="rId12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11" Type="http://schemas.openxmlformats.org/officeDocument/2006/relationships/image" Target="../media/image94.png"/><Relationship Id="rId5" Type="http://schemas.microsoft.com/office/2007/relationships/hdphoto" Target="../media/hdphoto2.wdp"/><Relationship Id="rId10" Type="http://schemas.openxmlformats.org/officeDocument/2006/relationships/image" Target="../media/image43.png"/><Relationship Id="rId4" Type="http://schemas.openxmlformats.org/officeDocument/2006/relationships/image" Target="../media/image171.png"/><Relationship Id="rId9" Type="http://schemas.openxmlformats.org/officeDocument/2006/relationships/image" Target="../media/image47.png"/><Relationship Id="rId1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jpeg"/><Relationship Id="rId13" Type="http://schemas.openxmlformats.org/officeDocument/2006/relationships/image" Target="../media/image47.png"/><Relationship Id="rId18" Type="http://schemas.openxmlformats.org/officeDocument/2006/relationships/image" Target="../media/image45.png"/><Relationship Id="rId3" Type="http://schemas.microsoft.com/office/2007/relationships/hdphoto" Target="../media/hdphoto2.wdp"/><Relationship Id="rId7" Type="http://schemas.openxmlformats.org/officeDocument/2006/relationships/image" Target="../media/image174.png"/><Relationship Id="rId12" Type="http://schemas.openxmlformats.org/officeDocument/2006/relationships/image" Target="../media/image46.png"/><Relationship Id="rId17" Type="http://schemas.openxmlformats.org/officeDocument/2006/relationships/image" Target="../media/image49.png"/><Relationship Id="rId2" Type="http://schemas.openxmlformats.org/officeDocument/2006/relationships/image" Target="../media/image17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hyperlink" Target="https://pxhere.com/ko/photo/513872" TargetMode="External"/><Relationship Id="rId5" Type="http://schemas.openxmlformats.org/officeDocument/2006/relationships/image" Target="../media/image173.png"/><Relationship Id="rId15" Type="http://schemas.openxmlformats.org/officeDocument/2006/relationships/image" Target="../media/image94.png"/><Relationship Id="rId10" Type="http://schemas.openxmlformats.org/officeDocument/2006/relationships/image" Target="../media/image180.jpeg"/><Relationship Id="rId4" Type="http://schemas.openxmlformats.org/officeDocument/2006/relationships/image" Target="../media/image172.png"/><Relationship Id="rId9" Type="http://schemas.openxmlformats.org/officeDocument/2006/relationships/image" Target="../media/image179.jpeg"/><Relationship Id="rId1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.xml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9.png"/><Relationship Id="rId18" Type="http://schemas.openxmlformats.org/officeDocument/2006/relationships/image" Target="../media/image203.png"/><Relationship Id="rId26" Type="http://schemas.openxmlformats.org/officeDocument/2006/relationships/image" Target="../media/image43.png"/><Relationship Id="rId3" Type="http://schemas.openxmlformats.org/officeDocument/2006/relationships/image" Target="../media/image188.png"/><Relationship Id="rId21" Type="http://schemas.openxmlformats.org/officeDocument/2006/relationships/image" Target="../media/image206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5" Type="http://schemas.openxmlformats.org/officeDocument/2006/relationships/image" Target="../media/image47.png"/><Relationship Id="rId2" Type="http://schemas.openxmlformats.org/officeDocument/2006/relationships/image" Target="../media/image187.png"/><Relationship Id="rId16" Type="http://schemas.openxmlformats.org/officeDocument/2006/relationships/image" Target="../media/image201.png"/><Relationship Id="rId20" Type="http://schemas.openxmlformats.org/officeDocument/2006/relationships/image" Target="../media/image205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24" Type="http://schemas.openxmlformats.org/officeDocument/2006/relationships/image" Target="../media/image42.png"/><Relationship Id="rId5" Type="http://schemas.openxmlformats.org/officeDocument/2006/relationships/image" Target="../media/image190.png"/><Relationship Id="rId15" Type="http://schemas.openxmlformats.org/officeDocument/2006/relationships/image" Target="../media/image39.png"/><Relationship Id="rId23" Type="http://schemas.openxmlformats.org/officeDocument/2006/relationships/image" Target="../media/image208.png"/><Relationship Id="rId28" Type="http://schemas.openxmlformats.org/officeDocument/2006/relationships/image" Target="../media/image44.png"/><Relationship Id="rId10" Type="http://schemas.openxmlformats.org/officeDocument/2006/relationships/image" Target="../media/image195.png"/><Relationship Id="rId19" Type="http://schemas.openxmlformats.org/officeDocument/2006/relationships/image" Target="../media/image204.png"/><Relationship Id="rId31" Type="http://schemas.openxmlformats.org/officeDocument/2006/relationships/image" Target="../media/image46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200.png"/><Relationship Id="rId22" Type="http://schemas.openxmlformats.org/officeDocument/2006/relationships/image" Target="../media/image207.png"/><Relationship Id="rId27" Type="http://schemas.openxmlformats.org/officeDocument/2006/relationships/image" Target="../media/image94.png"/><Relationship Id="rId30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onpc.kr/6452076" TargetMode="External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hyperlink" Target="https://pxhere.com/ko/photo/1059674" TargetMode="External"/><Relationship Id="rId4" Type="http://schemas.openxmlformats.org/officeDocument/2006/relationships/image" Target="../media/image34.png"/><Relationship Id="rId9" Type="http://schemas.openxmlformats.org/officeDocument/2006/relationships/image" Target="../media/image3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06307" y="8195831"/>
            <a:ext cx="647309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800" err="1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눌러쿡</a:t>
            </a:r>
            <a:r>
              <a:rPr lang="ko-KR" altLang="en-US" sz="4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사업계획서</a:t>
            </a:r>
            <a:endParaRPr lang="en-US" sz="4800">
              <a:solidFill>
                <a:srgbClr val="3A3A3A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9142857" cy="6923810"/>
            <a:chOff x="0" y="0"/>
            <a:chExt cx="9142857" cy="69238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2857" cy="69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0"/>
            <a:ext cx="9161905" cy="6923810"/>
            <a:chOff x="9142857" y="0"/>
            <a:chExt cx="9161905" cy="69238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0"/>
              <a:ext cx="9161905" cy="69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04205" y="0"/>
            <a:ext cx="6677303" cy="6923810"/>
            <a:chOff x="5804205" y="0"/>
            <a:chExt cx="6677303" cy="69238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04205" y="0"/>
              <a:ext cx="6677303" cy="692381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811129" y="4176516"/>
            <a:ext cx="66634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>
                <a:solidFill>
                  <a:srgbClr val="FF9939"/>
                </a:solidFill>
                <a:latin typeface="KoPubWorldBatang_Pro Bold" pitchFamily="34" charset="0"/>
                <a:cs typeface="KoPubWorldBatang_Pro Bold" pitchFamily="34" charset="0"/>
              </a:rPr>
              <a:t>2022 B2C2C Business Proposal</a:t>
            </a:r>
            <a:endParaRPr lang="en-US"/>
          </a:p>
        </p:txBody>
      </p:sp>
      <p:sp>
        <p:nvSpPr>
          <p:cNvPr id="20" name="Object 20"/>
          <p:cNvSpPr txBox="1"/>
          <p:nvPr/>
        </p:nvSpPr>
        <p:spPr>
          <a:xfrm>
            <a:off x="14356272" y="8893165"/>
            <a:ext cx="382958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2016063081 </a:t>
            </a:r>
            <a:r>
              <a:rPr lang="en-US" altLang="ko-KR" sz="200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안석진</a:t>
            </a:r>
            <a:endParaRPr lang="en-US" altLang="ko-KR" sz="20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2018057029 </a:t>
            </a:r>
            <a:r>
              <a:rPr lang="en-US" altLang="ko-KR" sz="200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한채</a:t>
            </a:r>
            <a:r>
              <a:rPr lang="ko-KR" altLang="en-US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빈</a:t>
            </a:r>
            <a:endParaRPr lang="en-US" altLang="ko-KR" sz="20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2018056717 </a:t>
            </a:r>
            <a:r>
              <a:rPr lang="en-US" altLang="ko-KR" sz="200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이정원</a:t>
            </a:r>
            <a:endParaRPr lang="en-US" altLang="ko-KR" sz="20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E0BA0B-1E8A-59A0-72FC-C3051A3EDB3D}"/>
              </a:ext>
            </a:extLst>
          </p:cNvPr>
          <p:cNvSpPr/>
          <p:nvPr/>
        </p:nvSpPr>
        <p:spPr>
          <a:xfrm>
            <a:off x="5536871" y="701347"/>
            <a:ext cx="7211970" cy="3675224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843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37974" y="3313661"/>
            <a:ext cx="196516" cy="193408"/>
            <a:chOff x="12889254" y="3351326"/>
            <a:chExt cx="196516" cy="1934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89254" y="3351326"/>
              <a:ext cx="196516" cy="19340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1437958" y="2872747"/>
            <a:ext cx="2200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>
                <a:solidFill>
                  <a:srgbClr val="595959"/>
                </a:solidFill>
                <a:latin typeface="IBM Plex Sans KR" pitchFamily="34" charset="0"/>
              </a:rPr>
              <a:t>배달시장 규모</a:t>
            </a:r>
            <a:endParaRPr lang="en-US"/>
          </a:p>
        </p:txBody>
      </p:sp>
      <p:grpSp>
        <p:nvGrpSpPr>
          <p:cNvPr id="1013" name="그룹 1013"/>
          <p:cNvGrpSpPr/>
          <p:nvPr/>
        </p:nvGrpSpPr>
        <p:grpSpPr>
          <a:xfrm>
            <a:off x="9447858" y="3034778"/>
            <a:ext cx="34386" cy="6095903"/>
            <a:chOff x="12443970" y="2992341"/>
            <a:chExt cx="34386" cy="609590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9413211" y="6023100"/>
              <a:ext cx="6095903" cy="34386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2094410" y="612934"/>
            <a:ext cx="8301627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Market Analysis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2094410" y="1619730"/>
            <a:ext cx="11531315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배달 앱 시장</a:t>
            </a:r>
            <a:endParaRPr lang="en-US" sz="250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968467" y="4934929"/>
            <a:ext cx="971429" cy="6307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>
                <a:solidFill>
                  <a:srgbClr val="FFFFFF"/>
                </a:solidFill>
                <a:latin typeface="Thasadith" pitchFamily="34" charset="0"/>
                <a:cs typeface="Thasadith" pitchFamily="34" charset="0"/>
              </a:rPr>
              <a:t>35%</a:t>
            </a:r>
            <a:endParaRPr lang="en-US"/>
          </a:p>
        </p:txBody>
      </p:sp>
      <p:sp>
        <p:nvSpPr>
          <p:cNvPr id="76" name="Object 76"/>
          <p:cNvSpPr txBox="1"/>
          <p:nvPr/>
        </p:nvSpPr>
        <p:spPr>
          <a:xfrm>
            <a:off x="4070411" y="5928488"/>
            <a:ext cx="971429" cy="6307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>
                <a:solidFill>
                  <a:srgbClr val="FFFFFF"/>
                </a:solidFill>
                <a:latin typeface="Thasadith" pitchFamily="34" charset="0"/>
                <a:cs typeface="Thasadith" pitchFamily="34" charset="0"/>
              </a:rPr>
              <a:t>29%</a:t>
            </a:r>
            <a:endParaRPr lang="en-US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495ECD87-7C1D-BB25-C4CA-E85B022C9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646" y="2395962"/>
            <a:ext cx="7447013" cy="7181439"/>
          </a:xfrm>
          <a:prstGeom prst="rect">
            <a:avLst/>
          </a:prstGeom>
        </p:spPr>
      </p:pic>
      <p:graphicFrame>
        <p:nvGraphicFramePr>
          <p:cNvPr id="88" name="차트 87">
            <a:extLst>
              <a:ext uri="{FF2B5EF4-FFF2-40B4-BE49-F238E27FC236}">
                <a16:creationId xmlns:a16="http://schemas.microsoft.com/office/drawing/2014/main" id="{18380ED9-3C35-2F0B-A680-C678E9286E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207638"/>
              </p:ext>
            </p:extLst>
          </p:nvPr>
        </p:nvGraphicFramePr>
        <p:xfrm>
          <a:off x="9668307" y="2772411"/>
          <a:ext cx="6823807" cy="65855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0" name="TextBox 89">
            <a:extLst>
              <a:ext uri="{FF2B5EF4-FFF2-40B4-BE49-F238E27FC236}">
                <a16:creationId xmlns:a16="http://schemas.microsoft.com/office/drawing/2014/main" id="{EDD03312-F291-ACD3-7AFA-F471748E95E6}"/>
              </a:ext>
            </a:extLst>
          </p:cNvPr>
          <p:cNvSpPr txBox="1"/>
          <p:nvPr/>
        </p:nvSpPr>
        <p:spPr>
          <a:xfrm>
            <a:off x="11640586" y="5631905"/>
            <a:ext cx="1797391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2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 </a:t>
            </a:r>
            <a:r>
              <a:rPr lang="en-US" altLang="ko-KR" sz="2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9624</a:t>
            </a:r>
            <a:r>
              <a:rPr lang="ko-KR" altLang="en-US" sz="2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억원</a:t>
            </a:r>
            <a:r>
              <a:rPr lang="ko-KR" altLang="en-US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    </a:t>
            </a:r>
            <a:endParaRPr lang="ko-KR" altLang="en-US" sz="20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36FB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4F5CFF0-C029-5187-B4D8-223C5B2F7A17}"/>
              </a:ext>
            </a:extLst>
          </p:cNvPr>
          <p:cNvSpPr txBox="1"/>
          <p:nvPr/>
        </p:nvSpPr>
        <p:spPr>
          <a:xfrm>
            <a:off x="15895912" y="7950370"/>
            <a:ext cx="172322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9</a:t>
            </a:r>
            <a:r>
              <a:rPr lang="ko-KR" altLang="en-US" sz="2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 </a:t>
            </a:r>
            <a:r>
              <a:rPr lang="en-US" altLang="ko-KR" sz="2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7365</a:t>
            </a:r>
            <a:r>
              <a:rPr lang="ko-KR" altLang="en-US" sz="2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억원</a:t>
            </a:r>
            <a:endParaRPr lang="ko-KR" altLang="en-US" sz="22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36FB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41" name="그룹 1014">
            <a:extLst>
              <a:ext uri="{FF2B5EF4-FFF2-40B4-BE49-F238E27FC236}">
                <a16:creationId xmlns:a16="http://schemas.microsoft.com/office/drawing/2014/main" id="{7A9AAD61-FFED-810F-C075-954CE2A2196C}"/>
              </a:ext>
            </a:extLst>
          </p:cNvPr>
          <p:cNvGrpSpPr/>
          <p:nvPr/>
        </p:nvGrpSpPr>
        <p:grpSpPr>
          <a:xfrm>
            <a:off x="466470" y="3613597"/>
            <a:ext cx="467014" cy="561384"/>
            <a:chOff x="466470" y="2232403"/>
            <a:chExt cx="467014" cy="561384"/>
          </a:xfrm>
        </p:grpSpPr>
        <p:pic>
          <p:nvPicPr>
            <p:cNvPr id="42" name="Object 53">
              <a:extLst>
                <a:ext uri="{FF2B5EF4-FFF2-40B4-BE49-F238E27FC236}">
                  <a16:creationId xmlns:a16="http://schemas.microsoft.com/office/drawing/2014/main" id="{4E3E0F12-DB9C-B6FF-5DE6-1E7EE380B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grpSp>
        <p:nvGrpSpPr>
          <p:cNvPr id="43" name="그룹 1015">
            <a:extLst>
              <a:ext uri="{FF2B5EF4-FFF2-40B4-BE49-F238E27FC236}">
                <a16:creationId xmlns:a16="http://schemas.microsoft.com/office/drawing/2014/main" id="{5F8D9608-1858-43F8-990B-8FAECA94F794}"/>
              </a:ext>
            </a:extLst>
          </p:cNvPr>
          <p:cNvGrpSpPr/>
          <p:nvPr/>
        </p:nvGrpSpPr>
        <p:grpSpPr>
          <a:xfrm>
            <a:off x="500439" y="4812197"/>
            <a:ext cx="415509" cy="455180"/>
            <a:chOff x="500439" y="3431003"/>
            <a:chExt cx="415509" cy="455180"/>
          </a:xfrm>
        </p:grpSpPr>
        <p:pic>
          <p:nvPicPr>
            <p:cNvPr id="44" name="Object 56">
              <a:extLst>
                <a:ext uri="{FF2B5EF4-FFF2-40B4-BE49-F238E27FC236}">
                  <a16:creationId xmlns:a16="http://schemas.microsoft.com/office/drawing/2014/main" id="{D4FC300C-A3BD-C9B3-999E-DB74A430C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grpSp>
        <p:nvGrpSpPr>
          <p:cNvPr id="45" name="그룹 1016">
            <a:extLst>
              <a:ext uri="{FF2B5EF4-FFF2-40B4-BE49-F238E27FC236}">
                <a16:creationId xmlns:a16="http://schemas.microsoft.com/office/drawing/2014/main" id="{FF445236-A750-44A7-F436-2A3D3EB52EE5}"/>
              </a:ext>
            </a:extLst>
          </p:cNvPr>
          <p:cNvGrpSpPr/>
          <p:nvPr/>
        </p:nvGrpSpPr>
        <p:grpSpPr>
          <a:xfrm>
            <a:off x="413647" y="7007643"/>
            <a:ext cx="602974" cy="626466"/>
            <a:chOff x="413647" y="5626449"/>
            <a:chExt cx="602974" cy="626466"/>
          </a:xfrm>
        </p:grpSpPr>
        <p:pic>
          <p:nvPicPr>
            <p:cNvPr id="46" name="Object 59">
              <a:extLst>
                <a:ext uri="{FF2B5EF4-FFF2-40B4-BE49-F238E27FC236}">
                  <a16:creationId xmlns:a16="http://schemas.microsoft.com/office/drawing/2014/main" id="{CEF6C292-F9EC-C0D1-8A5D-A58A00A8F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grpSp>
        <p:nvGrpSpPr>
          <p:cNvPr id="47" name="그룹 1017">
            <a:extLst>
              <a:ext uri="{FF2B5EF4-FFF2-40B4-BE49-F238E27FC236}">
                <a16:creationId xmlns:a16="http://schemas.microsoft.com/office/drawing/2014/main" id="{6570DA5C-D52D-C005-D5F5-15F4E404339A}"/>
              </a:ext>
            </a:extLst>
          </p:cNvPr>
          <p:cNvGrpSpPr/>
          <p:nvPr/>
        </p:nvGrpSpPr>
        <p:grpSpPr>
          <a:xfrm>
            <a:off x="445779" y="8023829"/>
            <a:ext cx="497228" cy="468637"/>
            <a:chOff x="445779" y="8023829"/>
            <a:chExt cx="497228" cy="468637"/>
          </a:xfrm>
        </p:grpSpPr>
        <p:pic>
          <p:nvPicPr>
            <p:cNvPr id="48" name="Object 62">
              <a:extLst>
                <a:ext uri="{FF2B5EF4-FFF2-40B4-BE49-F238E27FC236}">
                  <a16:creationId xmlns:a16="http://schemas.microsoft.com/office/drawing/2014/main" id="{AB329E06-D5F0-F342-54F3-6BBEB8536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49" name="그룹 1018">
            <a:extLst>
              <a:ext uri="{FF2B5EF4-FFF2-40B4-BE49-F238E27FC236}">
                <a16:creationId xmlns:a16="http://schemas.microsoft.com/office/drawing/2014/main" id="{4EA59508-3D04-00F5-1153-DC97211FD025}"/>
              </a:ext>
            </a:extLst>
          </p:cNvPr>
          <p:cNvGrpSpPr/>
          <p:nvPr/>
        </p:nvGrpSpPr>
        <p:grpSpPr>
          <a:xfrm>
            <a:off x="-174475" y="2273330"/>
            <a:ext cx="1759077" cy="1168563"/>
            <a:chOff x="-174475" y="892136"/>
            <a:chExt cx="1759077" cy="1168563"/>
          </a:xfrm>
        </p:grpSpPr>
        <p:pic>
          <p:nvPicPr>
            <p:cNvPr id="50" name="Object 65">
              <a:extLst>
                <a:ext uri="{FF2B5EF4-FFF2-40B4-BE49-F238E27FC236}">
                  <a16:creationId xmlns:a16="http://schemas.microsoft.com/office/drawing/2014/main" id="{2302DF40-E9CE-1EA5-52E5-57A06CE2B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grpSp>
        <p:nvGrpSpPr>
          <p:cNvPr id="52" name="그룹 1019">
            <a:extLst>
              <a:ext uri="{FF2B5EF4-FFF2-40B4-BE49-F238E27FC236}">
                <a16:creationId xmlns:a16="http://schemas.microsoft.com/office/drawing/2014/main" id="{C7677E4A-A2DD-C29F-3E69-D03627D6DFC5}"/>
              </a:ext>
            </a:extLst>
          </p:cNvPr>
          <p:cNvGrpSpPr/>
          <p:nvPr/>
        </p:nvGrpSpPr>
        <p:grpSpPr>
          <a:xfrm>
            <a:off x="499923" y="2548686"/>
            <a:ext cx="459373" cy="390892"/>
            <a:chOff x="499923" y="1167492"/>
            <a:chExt cx="459373" cy="390892"/>
          </a:xfrm>
        </p:grpSpPr>
        <p:pic>
          <p:nvPicPr>
            <p:cNvPr id="53" name="Object 68">
              <a:extLst>
                <a:ext uri="{FF2B5EF4-FFF2-40B4-BE49-F238E27FC236}">
                  <a16:creationId xmlns:a16="http://schemas.microsoft.com/office/drawing/2014/main" id="{ACD45F02-FDD1-09A1-8451-23154C395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  <p:sp>
        <p:nvSpPr>
          <p:cNvPr id="55" name="Object 71">
            <a:extLst>
              <a:ext uri="{FF2B5EF4-FFF2-40B4-BE49-F238E27FC236}">
                <a16:creationId xmlns:a16="http://schemas.microsoft.com/office/drawing/2014/main" id="{AD46D25E-6B16-64A4-C74C-6C5FD2916AB2}"/>
              </a:ext>
            </a:extLst>
          </p:cNvPr>
          <p:cNvSpPr txBox="1"/>
          <p:nvPr/>
        </p:nvSpPr>
        <p:spPr>
          <a:xfrm>
            <a:off x="-371126" y="3000924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5D6B1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/>
          </a:p>
        </p:txBody>
      </p:sp>
      <p:sp>
        <p:nvSpPr>
          <p:cNvPr id="56" name="Object 79">
            <a:extLst>
              <a:ext uri="{FF2B5EF4-FFF2-40B4-BE49-F238E27FC236}">
                <a16:creationId xmlns:a16="http://schemas.microsoft.com/office/drawing/2014/main" id="{7F446F95-BE71-C595-3227-B1FB8C6D28C0}"/>
              </a:ext>
            </a:extLst>
          </p:cNvPr>
          <p:cNvSpPr txBox="1"/>
          <p:nvPr/>
        </p:nvSpPr>
        <p:spPr>
          <a:xfrm>
            <a:off x="-371126" y="420751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sp>
        <p:nvSpPr>
          <p:cNvPr id="58" name="Object 80">
            <a:extLst>
              <a:ext uri="{FF2B5EF4-FFF2-40B4-BE49-F238E27FC236}">
                <a16:creationId xmlns:a16="http://schemas.microsoft.com/office/drawing/2014/main" id="{4058FB12-C450-AE09-66E4-1B755005A38B}"/>
              </a:ext>
            </a:extLst>
          </p:cNvPr>
          <p:cNvSpPr txBox="1"/>
          <p:nvPr/>
        </p:nvSpPr>
        <p:spPr>
          <a:xfrm>
            <a:off x="-371126" y="529469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59" name="Object 81">
            <a:extLst>
              <a:ext uri="{FF2B5EF4-FFF2-40B4-BE49-F238E27FC236}">
                <a16:creationId xmlns:a16="http://schemas.microsoft.com/office/drawing/2014/main" id="{8A22550A-B92A-64FC-7740-402CE86FD78C}"/>
              </a:ext>
            </a:extLst>
          </p:cNvPr>
          <p:cNvSpPr txBox="1"/>
          <p:nvPr/>
        </p:nvSpPr>
        <p:spPr>
          <a:xfrm>
            <a:off x="-371126" y="645798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sp>
        <p:nvSpPr>
          <p:cNvPr id="61" name="Object 82">
            <a:extLst>
              <a:ext uri="{FF2B5EF4-FFF2-40B4-BE49-F238E27FC236}">
                <a16:creationId xmlns:a16="http://schemas.microsoft.com/office/drawing/2014/main" id="{648E9609-A4FE-1C87-B624-4501D4FA9D73}"/>
              </a:ext>
            </a:extLst>
          </p:cNvPr>
          <p:cNvSpPr txBox="1"/>
          <p:nvPr/>
        </p:nvSpPr>
        <p:spPr>
          <a:xfrm>
            <a:off x="-371126" y="7627410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sp>
        <p:nvSpPr>
          <p:cNvPr id="62" name="Object 84">
            <a:extLst>
              <a:ext uri="{FF2B5EF4-FFF2-40B4-BE49-F238E27FC236}">
                <a16:creationId xmlns:a16="http://schemas.microsoft.com/office/drawing/2014/main" id="{6FDF602A-6CDB-69FC-004C-668F848DC55C}"/>
              </a:ext>
            </a:extLst>
          </p:cNvPr>
          <p:cNvSpPr txBox="1"/>
          <p:nvPr/>
        </p:nvSpPr>
        <p:spPr>
          <a:xfrm>
            <a:off x="-371126" y="852401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64" name="그룹 1020">
            <a:extLst>
              <a:ext uri="{FF2B5EF4-FFF2-40B4-BE49-F238E27FC236}">
                <a16:creationId xmlns:a16="http://schemas.microsoft.com/office/drawing/2014/main" id="{72888DDB-7A26-4E1D-8630-3CC9EFD85393}"/>
              </a:ext>
            </a:extLst>
          </p:cNvPr>
          <p:cNvGrpSpPr/>
          <p:nvPr/>
        </p:nvGrpSpPr>
        <p:grpSpPr>
          <a:xfrm>
            <a:off x="477135" y="5909721"/>
            <a:ext cx="455857" cy="573119"/>
            <a:chOff x="477135" y="4528527"/>
            <a:chExt cx="455857" cy="573119"/>
          </a:xfrm>
        </p:grpSpPr>
        <p:pic>
          <p:nvPicPr>
            <p:cNvPr id="65" name="Object 85">
              <a:extLst>
                <a:ext uri="{FF2B5EF4-FFF2-40B4-BE49-F238E27FC236}">
                  <a16:creationId xmlns:a16="http://schemas.microsoft.com/office/drawing/2014/main" id="{4A710AE0-7D4A-1D49-0A81-7584879DD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1371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9404" y="8546641"/>
            <a:ext cx="254718" cy="150015"/>
            <a:chOff x="9644821" y="8214054"/>
            <a:chExt cx="254718" cy="1500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-10800000">
              <a:off x="9644821" y="8214054"/>
              <a:ext cx="254718" cy="1500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89383" y="2665080"/>
            <a:ext cx="4883219" cy="970699"/>
            <a:chOff x="2133333" y="8590087"/>
            <a:chExt cx="4521773" cy="48665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133333" y="8590087"/>
              <a:ext cx="4521773" cy="486659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2017951" y="2985128"/>
            <a:ext cx="6782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최근 외식 시장의 트렌드</a:t>
            </a:r>
            <a:endParaRPr lang="en-US" sz="2000" b="1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094410" y="612934"/>
            <a:ext cx="8301627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Market Analysis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2094410" y="1619730"/>
            <a:ext cx="11531315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배달 앱 시장</a:t>
            </a:r>
            <a:endParaRPr lang="en-US" sz="250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03" name="Object 35">
            <a:extLst>
              <a:ext uri="{FF2B5EF4-FFF2-40B4-BE49-F238E27FC236}">
                <a16:creationId xmlns:a16="http://schemas.microsoft.com/office/drawing/2014/main" id="{BF0F0B09-13A5-38E5-17E1-A8A8DC6119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9383" y="4135912"/>
            <a:ext cx="4883219" cy="970699"/>
          </a:xfrm>
          <a:prstGeom prst="rect">
            <a:avLst/>
          </a:prstGeom>
        </p:spPr>
      </p:pic>
      <p:sp>
        <p:nvSpPr>
          <p:cNvPr id="94" name="Object 38">
            <a:extLst>
              <a:ext uri="{FF2B5EF4-FFF2-40B4-BE49-F238E27FC236}">
                <a16:creationId xmlns:a16="http://schemas.microsoft.com/office/drawing/2014/main" id="{6FFCDF82-B9F2-0487-340A-4095370B31AD}"/>
              </a:ext>
            </a:extLst>
          </p:cNvPr>
          <p:cNvSpPr txBox="1"/>
          <p:nvPr/>
        </p:nvSpPr>
        <p:spPr>
          <a:xfrm>
            <a:off x="1968073" y="4484194"/>
            <a:ext cx="6782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배달 시장</a:t>
            </a:r>
            <a:endParaRPr lang="en-US" sz="2000" b="1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5" name="Object 35">
            <a:extLst>
              <a:ext uri="{FF2B5EF4-FFF2-40B4-BE49-F238E27FC236}">
                <a16:creationId xmlns:a16="http://schemas.microsoft.com/office/drawing/2014/main" id="{317A3F07-AC19-A1FE-C5C7-6817204113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9382" y="5684651"/>
            <a:ext cx="4883219" cy="1042295"/>
          </a:xfrm>
          <a:prstGeom prst="rect">
            <a:avLst/>
          </a:prstGeom>
        </p:spPr>
      </p:pic>
      <p:sp>
        <p:nvSpPr>
          <p:cNvPr id="99" name="Object 38">
            <a:extLst>
              <a:ext uri="{FF2B5EF4-FFF2-40B4-BE49-F238E27FC236}">
                <a16:creationId xmlns:a16="http://schemas.microsoft.com/office/drawing/2014/main" id="{78F20A6F-B84D-08D4-45BF-13FD0ADF9C8F}"/>
              </a:ext>
            </a:extLst>
          </p:cNvPr>
          <p:cNvSpPr txBox="1"/>
          <p:nvPr/>
        </p:nvSpPr>
        <p:spPr>
          <a:xfrm>
            <a:off x="1968073" y="5892273"/>
            <a:ext cx="678266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최근 코로나 </a:t>
            </a:r>
            <a:r>
              <a:rPr lang="ko-KR" altLang="en-US" sz="2000" b="1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펜데믹</a:t>
            </a:r>
            <a:r>
              <a:rPr lang="ko-KR" altLang="en-US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영향</a:t>
            </a:r>
            <a:endParaRPr lang="en-US" altLang="ko-KR" sz="2000" b="1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영업 시간 제한</a:t>
            </a:r>
            <a:r>
              <a:rPr lang="en-US" altLang="ko-KR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거리두리 제한</a:t>
            </a:r>
            <a:r>
              <a:rPr lang="en-US" altLang="ko-KR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en-US" sz="2000" b="1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7" name="Object 35">
            <a:extLst>
              <a:ext uri="{FF2B5EF4-FFF2-40B4-BE49-F238E27FC236}">
                <a16:creationId xmlns:a16="http://schemas.microsoft.com/office/drawing/2014/main" id="{D29FFA67-2B06-4CA2-BA6A-EA6CCBE4C9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04622" y="7287240"/>
            <a:ext cx="4883219" cy="970699"/>
          </a:xfrm>
          <a:prstGeom prst="rect">
            <a:avLst/>
          </a:prstGeom>
        </p:spPr>
      </p:pic>
      <p:sp>
        <p:nvSpPr>
          <p:cNvPr id="102" name="Object 38">
            <a:extLst>
              <a:ext uri="{FF2B5EF4-FFF2-40B4-BE49-F238E27FC236}">
                <a16:creationId xmlns:a16="http://schemas.microsoft.com/office/drawing/2014/main" id="{EB9A03F3-961A-B7AE-40C6-A9C07F7B9285}"/>
              </a:ext>
            </a:extLst>
          </p:cNvPr>
          <p:cNvSpPr txBox="1"/>
          <p:nvPr/>
        </p:nvSpPr>
        <p:spPr>
          <a:xfrm>
            <a:off x="1968073" y="7559707"/>
            <a:ext cx="6782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대면 시장</a:t>
            </a:r>
            <a:r>
              <a:rPr lang="en-US" altLang="ko-KR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</a:t>
            </a:r>
            <a:r>
              <a:rPr lang="ko-KR" altLang="en-US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</a:t>
            </a:r>
            <a:r>
              <a:rPr lang="en-US" altLang="ko-KR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2000" b="1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비대면</a:t>
            </a:r>
            <a:r>
              <a:rPr lang="ko-KR" altLang="en-US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시장</a:t>
            </a:r>
            <a:r>
              <a:rPr lang="en-US" altLang="ko-KR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으로</a:t>
            </a:r>
            <a:r>
              <a:rPr lang="en-US" altLang="ko-KR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en-US" sz="2000" b="1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9" name="Object 35">
            <a:extLst>
              <a:ext uri="{FF2B5EF4-FFF2-40B4-BE49-F238E27FC236}">
                <a16:creationId xmlns:a16="http://schemas.microsoft.com/office/drawing/2014/main" id="{069467A6-C8F0-70CE-07E2-F5D5A80B4C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71872" y="8888587"/>
            <a:ext cx="4883219" cy="970699"/>
          </a:xfrm>
          <a:prstGeom prst="rect">
            <a:avLst/>
          </a:prstGeom>
        </p:spPr>
      </p:pic>
      <p:sp>
        <p:nvSpPr>
          <p:cNvPr id="111" name="Object 38">
            <a:extLst>
              <a:ext uri="{FF2B5EF4-FFF2-40B4-BE49-F238E27FC236}">
                <a16:creationId xmlns:a16="http://schemas.microsoft.com/office/drawing/2014/main" id="{F291BA08-A74E-A0C5-1305-9FB014787813}"/>
              </a:ext>
            </a:extLst>
          </p:cNvPr>
          <p:cNvSpPr txBox="1"/>
          <p:nvPr/>
        </p:nvSpPr>
        <p:spPr>
          <a:xfrm>
            <a:off x="1968073" y="9243263"/>
            <a:ext cx="6782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배달 시장 수요 극대화</a:t>
            </a:r>
            <a:endParaRPr lang="en-US" sz="2000" b="1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12" name="그룹 1007">
            <a:extLst>
              <a:ext uri="{FF2B5EF4-FFF2-40B4-BE49-F238E27FC236}">
                <a16:creationId xmlns:a16="http://schemas.microsoft.com/office/drawing/2014/main" id="{66FE0CB0-3734-ADAA-70C2-990C227BC0B8}"/>
              </a:ext>
            </a:extLst>
          </p:cNvPr>
          <p:cNvGrpSpPr/>
          <p:nvPr/>
        </p:nvGrpSpPr>
        <p:grpSpPr>
          <a:xfrm>
            <a:off x="5286122" y="6928752"/>
            <a:ext cx="254718" cy="150015"/>
            <a:chOff x="9644821" y="8214054"/>
            <a:chExt cx="254718" cy="150015"/>
          </a:xfrm>
        </p:grpSpPr>
        <p:pic>
          <p:nvPicPr>
            <p:cNvPr id="114" name="Object 29">
              <a:extLst>
                <a:ext uri="{FF2B5EF4-FFF2-40B4-BE49-F238E27FC236}">
                  <a16:creationId xmlns:a16="http://schemas.microsoft.com/office/drawing/2014/main" id="{0C64085F-B4F1-3C38-F664-CB41A3780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-10800000">
              <a:off x="9644821" y="8214054"/>
              <a:ext cx="254718" cy="150015"/>
            </a:xfrm>
            <a:prstGeom prst="rect">
              <a:avLst/>
            </a:prstGeom>
          </p:spPr>
        </p:pic>
      </p:grpSp>
      <p:grpSp>
        <p:nvGrpSpPr>
          <p:cNvPr id="116" name="그룹 1007">
            <a:extLst>
              <a:ext uri="{FF2B5EF4-FFF2-40B4-BE49-F238E27FC236}">
                <a16:creationId xmlns:a16="http://schemas.microsoft.com/office/drawing/2014/main" id="{8444FE8D-80D8-D69C-4895-3FA69FA4EDAC}"/>
              </a:ext>
            </a:extLst>
          </p:cNvPr>
          <p:cNvGrpSpPr/>
          <p:nvPr/>
        </p:nvGrpSpPr>
        <p:grpSpPr>
          <a:xfrm>
            <a:off x="5274878" y="5378547"/>
            <a:ext cx="254718" cy="150015"/>
            <a:chOff x="9644821" y="8214054"/>
            <a:chExt cx="254718" cy="150015"/>
          </a:xfrm>
        </p:grpSpPr>
        <p:pic>
          <p:nvPicPr>
            <p:cNvPr id="117" name="Object 29">
              <a:extLst>
                <a:ext uri="{FF2B5EF4-FFF2-40B4-BE49-F238E27FC236}">
                  <a16:creationId xmlns:a16="http://schemas.microsoft.com/office/drawing/2014/main" id="{9815C891-D1A6-9E31-73B9-2A84FCD9B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-10800000">
              <a:off x="9644821" y="8214054"/>
              <a:ext cx="254718" cy="150015"/>
            </a:xfrm>
            <a:prstGeom prst="rect">
              <a:avLst/>
            </a:prstGeom>
          </p:spPr>
        </p:pic>
      </p:grpSp>
      <p:grpSp>
        <p:nvGrpSpPr>
          <p:cNvPr id="118" name="그룹 1007">
            <a:extLst>
              <a:ext uri="{FF2B5EF4-FFF2-40B4-BE49-F238E27FC236}">
                <a16:creationId xmlns:a16="http://schemas.microsoft.com/office/drawing/2014/main" id="{8BBA7684-2E2D-99C5-01F6-AA161E0E7ADA}"/>
              </a:ext>
            </a:extLst>
          </p:cNvPr>
          <p:cNvGrpSpPr/>
          <p:nvPr/>
        </p:nvGrpSpPr>
        <p:grpSpPr>
          <a:xfrm>
            <a:off x="5281922" y="3848882"/>
            <a:ext cx="254718" cy="150015"/>
            <a:chOff x="9644821" y="8214054"/>
            <a:chExt cx="254718" cy="150015"/>
          </a:xfrm>
        </p:grpSpPr>
        <p:pic>
          <p:nvPicPr>
            <p:cNvPr id="119" name="Object 29">
              <a:extLst>
                <a:ext uri="{FF2B5EF4-FFF2-40B4-BE49-F238E27FC236}">
                  <a16:creationId xmlns:a16="http://schemas.microsoft.com/office/drawing/2014/main" id="{0D71101C-FA95-208C-BA3B-D4D7615C3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-10800000">
              <a:off x="9644821" y="8214054"/>
              <a:ext cx="254718" cy="150015"/>
            </a:xfrm>
            <a:prstGeom prst="rect">
              <a:avLst/>
            </a:prstGeom>
          </p:spPr>
        </p:pic>
      </p:grpSp>
      <p:grpSp>
        <p:nvGrpSpPr>
          <p:cNvPr id="184" name="그룹 1001">
            <a:extLst>
              <a:ext uri="{FF2B5EF4-FFF2-40B4-BE49-F238E27FC236}">
                <a16:creationId xmlns:a16="http://schemas.microsoft.com/office/drawing/2014/main" id="{D15940FE-DF72-FE18-AC9E-B93592AF4557}"/>
              </a:ext>
            </a:extLst>
          </p:cNvPr>
          <p:cNvGrpSpPr/>
          <p:nvPr/>
        </p:nvGrpSpPr>
        <p:grpSpPr>
          <a:xfrm>
            <a:off x="8984246" y="2820708"/>
            <a:ext cx="7088523" cy="6177635"/>
            <a:chOff x="8847583" y="1593572"/>
            <a:chExt cx="7088523" cy="6177635"/>
          </a:xfrm>
        </p:grpSpPr>
        <p:grpSp>
          <p:nvGrpSpPr>
            <p:cNvPr id="185" name="그룹 1002">
              <a:extLst>
                <a:ext uri="{FF2B5EF4-FFF2-40B4-BE49-F238E27FC236}">
                  <a16:creationId xmlns:a16="http://schemas.microsoft.com/office/drawing/2014/main" id="{DF8F4A6E-5C6A-1DAB-2969-A1D48529D938}"/>
                </a:ext>
              </a:extLst>
            </p:cNvPr>
            <p:cNvGrpSpPr/>
            <p:nvPr/>
          </p:nvGrpSpPr>
          <p:grpSpPr>
            <a:xfrm>
              <a:off x="12168835" y="4509833"/>
              <a:ext cx="1053616" cy="536459"/>
              <a:chOff x="12168835" y="4509833"/>
              <a:chExt cx="1053616" cy="536459"/>
            </a:xfrm>
          </p:grpSpPr>
          <p:pic>
            <p:nvPicPr>
              <p:cNvPr id="236" name="Object 3">
                <a:extLst>
                  <a:ext uri="{FF2B5EF4-FFF2-40B4-BE49-F238E27FC236}">
                    <a16:creationId xmlns:a16="http://schemas.microsoft.com/office/drawing/2014/main" id="{4E33A30D-278C-7A42-F62C-187F0DB842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68835" y="4509833"/>
                <a:ext cx="1053616" cy="536459"/>
              </a:xfrm>
              <a:prstGeom prst="rect">
                <a:avLst/>
              </a:prstGeom>
            </p:spPr>
          </p:pic>
        </p:grpSp>
        <p:grpSp>
          <p:nvGrpSpPr>
            <p:cNvPr id="186" name="그룹 1003">
              <a:extLst>
                <a:ext uri="{FF2B5EF4-FFF2-40B4-BE49-F238E27FC236}">
                  <a16:creationId xmlns:a16="http://schemas.microsoft.com/office/drawing/2014/main" id="{19BAF13C-A76F-2F99-5B68-55D8026CC98B}"/>
                </a:ext>
              </a:extLst>
            </p:cNvPr>
            <p:cNvGrpSpPr/>
            <p:nvPr/>
          </p:nvGrpSpPr>
          <p:grpSpPr>
            <a:xfrm>
              <a:off x="8847583" y="3653202"/>
              <a:ext cx="1868881" cy="1742498"/>
              <a:chOff x="8847583" y="3653202"/>
              <a:chExt cx="1868881" cy="1742498"/>
            </a:xfrm>
          </p:grpSpPr>
          <p:pic>
            <p:nvPicPr>
              <p:cNvPr id="235" name="Object 6">
                <a:extLst>
                  <a:ext uri="{FF2B5EF4-FFF2-40B4-BE49-F238E27FC236}">
                    <a16:creationId xmlns:a16="http://schemas.microsoft.com/office/drawing/2014/main" id="{79AA9F07-CD5B-3E02-B157-74B549067D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847583" y="3653202"/>
                <a:ext cx="1868881" cy="1742498"/>
              </a:xfrm>
              <a:prstGeom prst="rect">
                <a:avLst/>
              </a:prstGeom>
            </p:spPr>
          </p:pic>
        </p:grpSp>
        <p:grpSp>
          <p:nvGrpSpPr>
            <p:cNvPr id="187" name="그룹 1004">
              <a:extLst>
                <a:ext uri="{FF2B5EF4-FFF2-40B4-BE49-F238E27FC236}">
                  <a16:creationId xmlns:a16="http://schemas.microsoft.com/office/drawing/2014/main" id="{4357446A-E3AE-C1F6-8FB9-03CC8619B66F}"/>
                </a:ext>
              </a:extLst>
            </p:cNvPr>
            <p:cNvGrpSpPr/>
            <p:nvPr/>
          </p:nvGrpSpPr>
          <p:grpSpPr>
            <a:xfrm>
              <a:off x="9716498" y="4988067"/>
              <a:ext cx="1140530" cy="983934"/>
              <a:chOff x="9716498" y="4988067"/>
              <a:chExt cx="1140530" cy="983934"/>
            </a:xfrm>
          </p:grpSpPr>
          <p:pic>
            <p:nvPicPr>
              <p:cNvPr id="234" name="Object 9">
                <a:extLst>
                  <a:ext uri="{FF2B5EF4-FFF2-40B4-BE49-F238E27FC236}">
                    <a16:creationId xmlns:a16="http://schemas.microsoft.com/office/drawing/2014/main" id="{272FD065-225D-EA85-7E14-FF2C34C77B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716498" y="4988067"/>
                <a:ext cx="1140530" cy="983934"/>
              </a:xfrm>
              <a:prstGeom prst="rect">
                <a:avLst/>
              </a:prstGeom>
            </p:spPr>
          </p:pic>
        </p:grpSp>
        <p:grpSp>
          <p:nvGrpSpPr>
            <p:cNvPr id="188" name="그룹 1005">
              <a:extLst>
                <a:ext uri="{FF2B5EF4-FFF2-40B4-BE49-F238E27FC236}">
                  <a16:creationId xmlns:a16="http://schemas.microsoft.com/office/drawing/2014/main" id="{1AB72404-D709-C13B-C223-29DDAFDA34DB}"/>
                </a:ext>
              </a:extLst>
            </p:cNvPr>
            <p:cNvGrpSpPr/>
            <p:nvPr/>
          </p:nvGrpSpPr>
          <p:grpSpPr>
            <a:xfrm>
              <a:off x="9541255" y="5835891"/>
              <a:ext cx="1442517" cy="992264"/>
              <a:chOff x="9541255" y="5835891"/>
              <a:chExt cx="1442517" cy="992264"/>
            </a:xfrm>
          </p:grpSpPr>
          <p:pic>
            <p:nvPicPr>
              <p:cNvPr id="233" name="Object 12">
                <a:extLst>
                  <a:ext uri="{FF2B5EF4-FFF2-40B4-BE49-F238E27FC236}">
                    <a16:creationId xmlns:a16="http://schemas.microsoft.com/office/drawing/2014/main" id="{04F2FF2E-A331-4FCB-ADB2-6F204B82ED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41255" y="5835891"/>
                <a:ext cx="1442517" cy="992264"/>
              </a:xfrm>
              <a:prstGeom prst="rect">
                <a:avLst/>
              </a:prstGeom>
            </p:spPr>
          </p:pic>
        </p:grpSp>
        <p:grpSp>
          <p:nvGrpSpPr>
            <p:cNvPr id="189" name="그룹 1006">
              <a:extLst>
                <a:ext uri="{FF2B5EF4-FFF2-40B4-BE49-F238E27FC236}">
                  <a16:creationId xmlns:a16="http://schemas.microsoft.com/office/drawing/2014/main" id="{9A93B9CB-C705-5C4C-301B-657D3288CCA7}"/>
                </a:ext>
              </a:extLst>
            </p:cNvPr>
            <p:cNvGrpSpPr/>
            <p:nvPr/>
          </p:nvGrpSpPr>
          <p:grpSpPr>
            <a:xfrm>
              <a:off x="10737154" y="4891553"/>
              <a:ext cx="893788" cy="1644573"/>
              <a:chOff x="10737154" y="4891553"/>
              <a:chExt cx="893788" cy="1644573"/>
            </a:xfrm>
          </p:grpSpPr>
          <p:pic>
            <p:nvPicPr>
              <p:cNvPr id="232" name="Object 15">
                <a:extLst>
                  <a:ext uri="{FF2B5EF4-FFF2-40B4-BE49-F238E27FC236}">
                    <a16:creationId xmlns:a16="http://schemas.microsoft.com/office/drawing/2014/main" id="{FCD208F1-DBE8-58C2-F314-6E43A4D50B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737154" y="4891553"/>
                <a:ext cx="893788" cy="1644573"/>
              </a:xfrm>
              <a:prstGeom prst="rect">
                <a:avLst/>
              </a:prstGeom>
            </p:spPr>
          </p:pic>
        </p:grpSp>
        <p:grpSp>
          <p:nvGrpSpPr>
            <p:cNvPr id="190" name="그룹 1007">
              <a:extLst>
                <a:ext uri="{FF2B5EF4-FFF2-40B4-BE49-F238E27FC236}">
                  <a16:creationId xmlns:a16="http://schemas.microsoft.com/office/drawing/2014/main" id="{D842E493-7675-AC70-F850-7B84BE5601A5}"/>
                </a:ext>
              </a:extLst>
            </p:cNvPr>
            <p:cNvGrpSpPr/>
            <p:nvPr/>
          </p:nvGrpSpPr>
          <p:grpSpPr>
            <a:xfrm>
              <a:off x="10643103" y="6504424"/>
              <a:ext cx="823996" cy="1131612"/>
              <a:chOff x="10643103" y="6504424"/>
              <a:chExt cx="823996" cy="1131612"/>
            </a:xfrm>
          </p:grpSpPr>
          <p:pic>
            <p:nvPicPr>
              <p:cNvPr id="231" name="Object 18">
                <a:extLst>
                  <a:ext uri="{FF2B5EF4-FFF2-40B4-BE49-F238E27FC236}">
                    <a16:creationId xmlns:a16="http://schemas.microsoft.com/office/drawing/2014/main" id="{D4459FA9-406E-CAC2-842A-C707E910A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643103" y="6504424"/>
                <a:ext cx="823996" cy="1131612"/>
              </a:xfrm>
              <a:prstGeom prst="rect">
                <a:avLst/>
              </a:prstGeom>
            </p:spPr>
          </p:pic>
        </p:grpSp>
        <p:grpSp>
          <p:nvGrpSpPr>
            <p:cNvPr id="191" name="그룹 1008">
              <a:extLst>
                <a:ext uri="{FF2B5EF4-FFF2-40B4-BE49-F238E27FC236}">
                  <a16:creationId xmlns:a16="http://schemas.microsoft.com/office/drawing/2014/main" id="{685B28AD-2FFC-4898-F49F-0D0284A54BAA}"/>
                </a:ext>
              </a:extLst>
            </p:cNvPr>
            <p:cNvGrpSpPr/>
            <p:nvPr/>
          </p:nvGrpSpPr>
          <p:grpSpPr>
            <a:xfrm>
              <a:off x="11191973" y="5737616"/>
              <a:ext cx="1347705" cy="1009294"/>
              <a:chOff x="11191973" y="5737616"/>
              <a:chExt cx="1347705" cy="1009294"/>
            </a:xfrm>
          </p:grpSpPr>
          <p:pic>
            <p:nvPicPr>
              <p:cNvPr id="230" name="Object 21">
                <a:extLst>
                  <a:ext uri="{FF2B5EF4-FFF2-40B4-BE49-F238E27FC236}">
                    <a16:creationId xmlns:a16="http://schemas.microsoft.com/office/drawing/2014/main" id="{DCAA5FA9-288B-5B1F-CDA4-5411AC182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191973" y="5737616"/>
                <a:ext cx="1347705" cy="1009294"/>
              </a:xfrm>
              <a:prstGeom prst="rect">
                <a:avLst/>
              </a:prstGeom>
            </p:spPr>
          </p:pic>
        </p:grpSp>
        <p:grpSp>
          <p:nvGrpSpPr>
            <p:cNvPr id="192" name="그룹 1009">
              <a:extLst>
                <a:ext uri="{FF2B5EF4-FFF2-40B4-BE49-F238E27FC236}">
                  <a16:creationId xmlns:a16="http://schemas.microsoft.com/office/drawing/2014/main" id="{2C6BE1E4-EC86-327D-D43F-C66218B3C278}"/>
                </a:ext>
              </a:extLst>
            </p:cNvPr>
            <p:cNvGrpSpPr/>
            <p:nvPr/>
          </p:nvGrpSpPr>
          <p:grpSpPr>
            <a:xfrm>
              <a:off x="11184048" y="6334119"/>
              <a:ext cx="1463549" cy="1258419"/>
              <a:chOff x="11184048" y="6334119"/>
              <a:chExt cx="1463549" cy="1258419"/>
            </a:xfrm>
          </p:grpSpPr>
          <p:pic>
            <p:nvPicPr>
              <p:cNvPr id="229" name="Object 24">
                <a:extLst>
                  <a:ext uri="{FF2B5EF4-FFF2-40B4-BE49-F238E27FC236}">
                    <a16:creationId xmlns:a16="http://schemas.microsoft.com/office/drawing/2014/main" id="{A977CF67-5C77-809A-C1DF-8CE1D2401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184048" y="6334119"/>
                <a:ext cx="1463549" cy="1258419"/>
              </a:xfrm>
              <a:prstGeom prst="rect">
                <a:avLst/>
              </a:prstGeom>
            </p:spPr>
          </p:pic>
        </p:grpSp>
        <p:grpSp>
          <p:nvGrpSpPr>
            <p:cNvPr id="193" name="그룹 1010">
              <a:extLst>
                <a:ext uri="{FF2B5EF4-FFF2-40B4-BE49-F238E27FC236}">
                  <a16:creationId xmlns:a16="http://schemas.microsoft.com/office/drawing/2014/main" id="{90FDBB1C-8D44-F7AA-AE5C-0783328F988D}"/>
                </a:ext>
              </a:extLst>
            </p:cNvPr>
            <p:cNvGrpSpPr/>
            <p:nvPr/>
          </p:nvGrpSpPr>
          <p:grpSpPr>
            <a:xfrm>
              <a:off x="12360465" y="5606020"/>
              <a:ext cx="2081772" cy="2165187"/>
              <a:chOff x="12360465" y="5606020"/>
              <a:chExt cx="2081772" cy="2165187"/>
            </a:xfrm>
          </p:grpSpPr>
          <p:pic>
            <p:nvPicPr>
              <p:cNvPr id="228" name="Object 27">
                <a:extLst>
                  <a:ext uri="{FF2B5EF4-FFF2-40B4-BE49-F238E27FC236}">
                    <a16:creationId xmlns:a16="http://schemas.microsoft.com/office/drawing/2014/main" id="{E8D41D1C-0E33-8129-7004-C248A62D6E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360465" y="5606020"/>
                <a:ext cx="2081772" cy="2165187"/>
              </a:xfrm>
              <a:prstGeom prst="rect">
                <a:avLst/>
              </a:prstGeom>
            </p:spPr>
          </p:pic>
        </p:grpSp>
        <p:grpSp>
          <p:nvGrpSpPr>
            <p:cNvPr id="194" name="그룹 1011">
              <a:extLst>
                <a:ext uri="{FF2B5EF4-FFF2-40B4-BE49-F238E27FC236}">
                  <a16:creationId xmlns:a16="http://schemas.microsoft.com/office/drawing/2014/main" id="{B4E2CCEC-BDD5-291C-7431-60901C275595}"/>
                </a:ext>
              </a:extLst>
            </p:cNvPr>
            <p:cNvGrpSpPr/>
            <p:nvPr/>
          </p:nvGrpSpPr>
          <p:grpSpPr>
            <a:xfrm>
              <a:off x="13017086" y="5440209"/>
              <a:ext cx="1918530" cy="1745843"/>
              <a:chOff x="13017086" y="5440209"/>
              <a:chExt cx="1918530" cy="1745843"/>
            </a:xfrm>
          </p:grpSpPr>
          <p:pic>
            <p:nvPicPr>
              <p:cNvPr id="227" name="Object 30">
                <a:extLst>
                  <a:ext uri="{FF2B5EF4-FFF2-40B4-BE49-F238E27FC236}">
                    <a16:creationId xmlns:a16="http://schemas.microsoft.com/office/drawing/2014/main" id="{AA40D1B1-4E75-E646-537E-BAFFE6B6A4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017086" y="5440209"/>
                <a:ext cx="1918530" cy="1745843"/>
              </a:xfrm>
              <a:prstGeom prst="rect">
                <a:avLst/>
              </a:prstGeom>
            </p:spPr>
          </p:pic>
        </p:grpSp>
        <p:grpSp>
          <p:nvGrpSpPr>
            <p:cNvPr id="195" name="그룹 1012">
              <a:extLst>
                <a:ext uri="{FF2B5EF4-FFF2-40B4-BE49-F238E27FC236}">
                  <a16:creationId xmlns:a16="http://schemas.microsoft.com/office/drawing/2014/main" id="{1EB2CCA7-A7CB-8E42-E52C-BBDB0A553971}"/>
                </a:ext>
              </a:extLst>
            </p:cNvPr>
            <p:cNvGrpSpPr/>
            <p:nvPr/>
          </p:nvGrpSpPr>
          <p:grpSpPr>
            <a:xfrm>
              <a:off x="13988600" y="5133412"/>
              <a:ext cx="1549229" cy="1869091"/>
              <a:chOff x="13988600" y="5133412"/>
              <a:chExt cx="1549229" cy="1869091"/>
            </a:xfrm>
          </p:grpSpPr>
          <p:pic>
            <p:nvPicPr>
              <p:cNvPr id="226" name="Object 33">
                <a:extLst>
                  <a:ext uri="{FF2B5EF4-FFF2-40B4-BE49-F238E27FC236}">
                    <a16:creationId xmlns:a16="http://schemas.microsoft.com/office/drawing/2014/main" id="{ED668235-A664-0BC5-9D98-BB916543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988600" y="5133412"/>
                <a:ext cx="1549229" cy="1869091"/>
              </a:xfrm>
              <a:prstGeom prst="rect">
                <a:avLst/>
              </a:prstGeom>
            </p:spPr>
          </p:pic>
        </p:grpSp>
        <p:grpSp>
          <p:nvGrpSpPr>
            <p:cNvPr id="196" name="그룹 1013">
              <a:extLst>
                <a:ext uri="{FF2B5EF4-FFF2-40B4-BE49-F238E27FC236}">
                  <a16:creationId xmlns:a16="http://schemas.microsoft.com/office/drawing/2014/main" id="{6414BA34-B848-8E9B-6CAA-41D1671E091B}"/>
                </a:ext>
              </a:extLst>
            </p:cNvPr>
            <p:cNvGrpSpPr/>
            <p:nvPr/>
          </p:nvGrpSpPr>
          <p:grpSpPr>
            <a:xfrm>
              <a:off x="10326391" y="3942056"/>
              <a:ext cx="1868545" cy="1480824"/>
              <a:chOff x="10326391" y="3942056"/>
              <a:chExt cx="1868545" cy="1480824"/>
            </a:xfrm>
          </p:grpSpPr>
          <p:pic>
            <p:nvPicPr>
              <p:cNvPr id="225" name="Object 36">
                <a:extLst>
                  <a:ext uri="{FF2B5EF4-FFF2-40B4-BE49-F238E27FC236}">
                    <a16:creationId xmlns:a16="http://schemas.microsoft.com/office/drawing/2014/main" id="{D21FFD70-84CB-9D0E-3DC0-DC810FE163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326391" y="3942056"/>
                <a:ext cx="1868545" cy="1480824"/>
              </a:xfrm>
              <a:prstGeom prst="rect">
                <a:avLst/>
              </a:prstGeom>
            </p:spPr>
          </p:pic>
        </p:grpSp>
        <p:grpSp>
          <p:nvGrpSpPr>
            <p:cNvPr id="197" name="그룹 1014">
              <a:extLst>
                <a:ext uri="{FF2B5EF4-FFF2-40B4-BE49-F238E27FC236}">
                  <a16:creationId xmlns:a16="http://schemas.microsoft.com/office/drawing/2014/main" id="{E3B5401B-4EC9-9273-A38A-E87935308B91}"/>
                </a:ext>
              </a:extLst>
            </p:cNvPr>
            <p:cNvGrpSpPr/>
            <p:nvPr/>
          </p:nvGrpSpPr>
          <p:grpSpPr>
            <a:xfrm>
              <a:off x="11903295" y="4936764"/>
              <a:ext cx="1161811" cy="878969"/>
              <a:chOff x="11903295" y="4936764"/>
              <a:chExt cx="1161811" cy="878969"/>
            </a:xfrm>
          </p:grpSpPr>
          <p:pic>
            <p:nvPicPr>
              <p:cNvPr id="224" name="Object 39">
                <a:extLst>
                  <a:ext uri="{FF2B5EF4-FFF2-40B4-BE49-F238E27FC236}">
                    <a16:creationId xmlns:a16="http://schemas.microsoft.com/office/drawing/2014/main" id="{CAA2A2FA-D0A6-D25D-CBAC-2C937B917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903295" y="4936764"/>
                <a:ext cx="1161811" cy="878969"/>
              </a:xfrm>
              <a:prstGeom prst="rect">
                <a:avLst/>
              </a:prstGeom>
            </p:spPr>
          </p:pic>
        </p:grpSp>
        <p:grpSp>
          <p:nvGrpSpPr>
            <p:cNvPr id="198" name="그룹 1015">
              <a:extLst>
                <a:ext uri="{FF2B5EF4-FFF2-40B4-BE49-F238E27FC236}">
                  <a16:creationId xmlns:a16="http://schemas.microsoft.com/office/drawing/2014/main" id="{CC764062-6A64-63D7-2383-D8BF8563F9E5}"/>
                </a:ext>
              </a:extLst>
            </p:cNvPr>
            <p:cNvGrpSpPr/>
            <p:nvPr/>
          </p:nvGrpSpPr>
          <p:grpSpPr>
            <a:xfrm>
              <a:off x="13015462" y="4497074"/>
              <a:ext cx="1084957" cy="983478"/>
              <a:chOff x="13015462" y="4497074"/>
              <a:chExt cx="1084957" cy="983478"/>
            </a:xfrm>
          </p:grpSpPr>
          <p:pic>
            <p:nvPicPr>
              <p:cNvPr id="223" name="Object 42">
                <a:extLst>
                  <a:ext uri="{FF2B5EF4-FFF2-40B4-BE49-F238E27FC236}">
                    <a16:creationId xmlns:a16="http://schemas.microsoft.com/office/drawing/2014/main" id="{150560ED-4BEB-B1B0-02C2-886EA363E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015462" y="4497074"/>
                <a:ext cx="1084957" cy="983478"/>
              </a:xfrm>
              <a:prstGeom prst="rect">
                <a:avLst/>
              </a:prstGeom>
            </p:spPr>
          </p:pic>
        </p:grpSp>
        <p:grpSp>
          <p:nvGrpSpPr>
            <p:cNvPr id="199" name="그룹 1016">
              <a:extLst>
                <a:ext uri="{FF2B5EF4-FFF2-40B4-BE49-F238E27FC236}">
                  <a16:creationId xmlns:a16="http://schemas.microsoft.com/office/drawing/2014/main" id="{0BAD281E-8434-695A-7E5A-3C5AF174F728}"/>
                </a:ext>
              </a:extLst>
            </p:cNvPr>
            <p:cNvGrpSpPr/>
            <p:nvPr/>
          </p:nvGrpSpPr>
          <p:grpSpPr>
            <a:xfrm>
              <a:off x="13883741" y="4455462"/>
              <a:ext cx="875557" cy="1106553"/>
              <a:chOff x="13883741" y="4455462"/>
              <a:chExt cx="875557" cy="1106553"/>
            </a:xfrm>
          </p:grpSpPr>
          <p:pic>
            <p:nvPicPr>
              <p:cNvPr id="222" name="Object 45">
                <a:extLst>
                  <a:ext uri="{FF2B5EF4-FFF2-40B4-BE49-F238E27FC236}">
                    <a16:creationId xmlns:a16="http://schemas.microsoft.com/office/drawing/2014/main" id="{DDE94C76-E902-6CEC-3677-C6285985F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883741" y="4455462"/>
                <a:ext cx="875557" cy="1106553"/>
              </a:xfrm>
              <a:prstGeom prst="rect">
                <a:avLst/>
              </a:prstGeom>
            </p:spPr>
          </p:pic>
        </p:grpSp>
        <p:grpSp>
          <p:nvGrpSpPr>
            <p:cNvPr id="200" name="그룹 1017">
              <a:extLst>
                <a:ext uri="{FF2B5EF4-FFF2-40B4-BE49-F238E27FC236}">
                  <a16:creationId xmlns:a16="http://schemas.microsoft.com/office/drawing/2014/main" id="{698A89DE-9A69-6185-8610-CF6460421C8B}"/>
                </a:ext>
              </a:extLst>
            </p:cNvPr>
            <p:cNvGrpSpPr/>
            <p:nvPr/>
          </p:nvGrpSpPr>
          <p:grpSpPr>
            <a:xfrm>
              <a:off x="14135221" y="3383829"/>
              <a:ext cx="754467" cy="1112522"/>
              <a:chOff x="14135221" y="3383829"/>
              <a:chExt cx="754467" cy="1112522"/>
            </a:xfrm>
          </p:grpSpPr>
          <p:pic>
            <p:nvPicPr>
              <p:cNvPr id="221" name="Object 48">
                <a:extLst>
                  <a:ext uri="{FF2B5EF4-FFF2-40B4-BE49-F238E27FC236}">
                    <a16:creationId xmlns:a16="http://schemas.microsoft.com/office/drawing/2014/main" id="{B3A7FC90-D9BF-F507-9FBE-9817CBBFC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60000">
                <a:off x="14135221" y="3383829"/>
                <a:ext cx="754467" cy="1112522"/>
              </a:xfrm>
              <a:prstGeom prst="rect">
                <a:avLst/>
              </a:prstGeom>
            </p:spPr>
          </p:pic>
        </p:grpSp>
        <p:grpSp>
          <p:nvGrpSpPr>
            <p:cNvPr id="201" name="그룹 1018">
              <a:extLst>
                <a:ext uri="{FF2B5EF4-FFF2-40B4-BE49-F238E27FC236}">
                  <a16:creationId xmlns:a16="http://schemas.microsoft.com/office/drawing/2014/main" id="{B70E6E9A-F21C-5515-98C8-815A0C390619}"/>
                </a:ext>
              </a:extLst>
            </p:cNvPr>
            <p:cNvGrpSpPr/>
            <p:nvPr/>
          </p:nvGrpSpPr>
          <p:grpSpPr>
            <a:xfrm>
              <a:off x="13276018" y="3712997"/>
              <a:ext cx="905923" cy="1029832"/>
              <a:chOff x="13276018" y="3712997"/>
              <a:chExt cx="905923" cy="1029832"/>
            </a:xfrm>
          </p:grpSpPr>
          <p:pic>
            <p:nvPicPr>
              <p:cNvPr id="220" name="Object 51">
                <a:extLst>
                  <a:ext uri="{FF2B5EF4-FFF2-40B4-BE49-F238E27FC236}">
                    <a16:creationId xmlns:a16="http://schemas.microsoft.com/office/drawing/2014/main" id="{3BECAF7A-BC79-AB1B-2BFB-E1D809C29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276018" y="3712997"/>
                <a:ext cx="905923" cy="1029832"/>
              </a:xfrm>
              <a:prstGeom prst="rect">
                <a:avLst/>
              </a:prstGeom>
            </p:spPr>
          </p:pic>
        </p:grpSp>
        <p:grpSp>
          <p:nvGrpSpPr>
            <p:cNvPr id="202" name="그룹 1019">
              <a:extLst>
                <a:ext uri="{FF2B5EF4-FFF2-40B4-BE49-F238E27FC236}">
                  <a16:creationId xmlns:a16="http://schemas.microsoft.com/office/drawing/2014/main" id="{511BFE5F-24AE-578D-6348-22E5EE97593B}"/>
                </a:ext>
              </a:extLst>
            </p:cNvPr>
            <p:cNvGrpSpPr/>
            <p:nvPr/>
          </p:nvGrpSpPr>
          <p:grpSpPr>
            <a:xfrm>
              <a:off x="12066108" y="2991866"/>
              <a:ext cx="1190924" cy="1589322"/>
              <a:chOff x="12066108" y="2991866"/>
              <a:chExt cx="1190924" cy="1589322"/>
            </a:xfrm>
          </p:grpSpPr>
          <p:pic>
            <p:nvPicPr>
              <p:cNvPr id="219" name="Object 54">
                <a:extLst>
                  <a:ext uri="{FF2B5EF4-FFF2-40B4-BE49-F238E27FC236}">
                    <a16:creationId xmlns:a16="http://schemas.microsoft.com/office/drawing/2014/main" id="{036B7DD4-D6FD-1EC1-8328-CBB864BEF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2066108" y="2991866"/>
                <a:ext cx="1190924" cy="1589322"/>
              </a:xfrm>
              <a:prstGeom prst="rect">
                <a:avLst/>
              </a:prstGeom>
            </p:spPr>
          </p:pic>
        </p:grpSp>
        <p:grpSp>
          <p:nvGrpSpPr>
            <p:cNvPr id="203" name="그룹 1020">
              <a:extLst>
                <a:ext uri="{FF2B5EF4-FFF2-40B4-BE49-F238E27FC236}">
                  <a16:creationId xmlns:a16="http://schemas.microsoft.com/office/drawing/2014/main" id="{9F48449A-C11D-0D34-505F-D81F620F13AB}"/>
                </a:ext>
              </a:extLst>
            </p:cNvPr>
            <p:cNvGrpSpPr/>
            <p:nvPr/>
          </p:nvGrpSpPr>
          <p:grpSpPr>
            <a:xfrm>
              <a:off x="11243127" y="3688505"/>
              <a:ext cx="1010887" cy="1084809"/>
              <a:chOff x="11243127" y="3688505"/>
              <a:chExt cx="1010887" cy="1084809"/>
            </a:xfrm>
          </p:grpSpPr>
          <p:pic>
            <p:nvPicPr>
              <p:cNvPr id="218" name="Object 57">
                <a:extLst>
                  <a:ext uri="{FF2B5EF4-FFF2-40B4-BE49-F238E27FC236}">
                    <a16:creationId xmlns:a16="http://schemas.microsoft.com/office/drawing/2014/main" id="{F22A31D4-75FE-59BF-E594-9170CDE650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243127" y="3688505"/>
                <a:ext cx="1010887" cy="1084809"/>
              </a:xfrm>
              <a:prstGeom prst="rect">
                <a:avLst/>
              </a:prstGeom>
            </p:spPr>
          </p:pic>
        </p:grpSp>
        <p:grpSp>
          <p:nvGrpSpPr>
            <p:cNvPr id="204" name="그룹 1021">
              <a:extLst>
                <a:ext uri="{FF2B5EF4-FFF2-40B4-BE49-F238E27FC236}">
                  <a16:creationId xmlns:a16="http://schemas.microsoft.com/office/drawing/2014/main" id="{F581111F-61E6-4B88-471A-E424E5896ACB}"/>
                </a:ext>
              </a:extLst>
            </p:cNvPr>
            <p:cNvGrpSpPr/>
            <p:nvPr/>
          </p:nvGrpSpPr>
          <p:grpSpPr>
            <a:xfrm>
              <a:off x="10866180" y="2432729"/>
              <a:ext cx="1399552" cy="1835486"/>
              <a:chOff x="10866180" y="2432729"/>
              <a:chExt cx="1399552" cy="1835486"/>
            </a:xfrm>
          </p:grpSpPr>
          <p:pic>
            <p:nvPicPr>
              <p:cNvPr id="217" name="Object 60">
                <a:extLst>
                  <a:ext uri="{FF2B5EF4-FFF2-40B4-BE49-F238E27FC236}">
                    <a16:creationId xmlns:a16="http://schemas.microsoft.com/office/drawing/2014/main" id="{52EC6AEE-368A-000E-B8B8-79B33A9BF8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866180" y="2432729"/>
                <a:ext cx="1399552" cy="1835486"/>
              </a:xfrm>
              <a:prstGeom prst="rect">
                <a:avLst/>
              </a:prstGeom>
            </p:spPr>
          </p:pic>
        </p:grpSp>
        <p:grpSp>
          <p:nvGrpSpPr>
            <p:cNvPr id="205" name="그룹 1022">
              <a:extLst>
                <a:ext uri="{FF2B5EF4-FFF2-40B4-BE49-F238E27FC236}">
                  <a16:creationId xmlns:a16="http://schemas.microsoft.com/office/drawing/2014/main" id="{2398B8DD-0558-8AD9-8DFA-6DCF2502B267}"/>
                </a:ext>
              </a:extLst>
            </p:cNvPr>
            <p:cNvGrpSpPr/>
            <p:nvPr/>
          </p:nvGrpSpPr>
          <p:grpSpPr>
            <a:xfrm>
              <a:off x="12643273" y="1908220"/>
              <a:ext cx="1069615" cy="1616284"/>
              <a:chOff x="12643273" y="1908220"/>
              <a:chExt cx="1069615" cy="1616284"/>
            </a:xfrm>
          </p:grpSpPr>
          <p:pic>
            <p:nvPicPr>
              <p:cNvPr id="216" name="Object 63">
                <a:extLst>
                  <a:ext uri="{FF2B5EF4-FFF2-40B4-BE49-F238E27FC236}">
                    <a16:creationId xmlns:a16="http://schemas.microsoft.com/office/drawing/2014/main" id="{31CBDD73-CE38-47B5-6A14-4A1C8061C9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2643273" y="1908220"/>
                <a:ext cx="1069615" cy="1616284"/>
              </a:xfrm>
              <a:prstGeom prst="rect">
                <a:avLst/>
              </a:prstGeom>
            </p:spPr>
          </p:pic>
        </p:grpSp>
        <p:grpSp>
          <p:nvGrpSpPr>
            <p:cNvPr id="206" name="그룹 1023">
              <a:extLst>
                <a:ext uri="{FF2B5EF4-FFF2-40B4-BE49-F238E27FC236}">
                  <a16:creationId xmlns:a16="http://schemas.microsoft.com/office/drawing/2014/main" id="{65966BC7-9753-C43E-85EA-BFAFC35097AB}"/>
                </a:ext>
              </a:extLst>
            </p:cNvPr>
            <p:cNvGrpSpPr/>
            <p:nvPr/>
          </p:nvGrpSpPr>
          <p:grpSpPr>
            <a:xfrm>
              <a:off x="13702546" y="1593572"/>
              <a:ext cx="1115424" cy="1908416"/>
              <a:chOff x="13702546" y="1593572"/>
              <a:chExt cx="1115424" cy="1908416"/>
            </a:xfrm>
          </p:grpSpPr>
          <p:pic>
            <p:nvPicPr>
              <p:cNvPr id="215" name="Object 66">
                <a:extLst>
                  <a:ext uri="{FF2B5EF4-FFF2-40B4-BE49-F238E27FC236}">
                    <a16:creationId xmlns:a16="http://schemas.microsoft.com/office/drawing/2014/main" id="{79D84D98-B26C-8FD7-99A0-EFC9AF6F0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3702546" y="1593572"/>
                <a:ext cx="1115424" cy="1908416"/>
              </a:xfrm>
              <a:prstGeom prst="rect">
                <a:avLst/>
              </a:prstGeom>
            </p:spPr>
          </p:pic>
        </p:grpSp>
        <p:grpSp>
          <p:nvGrpSpPr>
            <p:cNvPr id="207" name="그룹 1024">
              <a:extLst>
                <a:ext uri="{FF2B5EF4-FFF2-40B4-BE49-F238E27FC236}">
                  <a16:creationId xmlns:a16="http://schemas.microsoft.com/office/drawing/2014/main" id="{40D15C1D-30F8-E1CF-C326-51D415C43877}"/>
                </a:ext>
              </a:extLst>
            </p:cNvPr>
            <p:cNvGrpSpPr/>
            <p:nvPr/>
          </p:nvGrpSpPr>
          <p:grpSpPr>
            <a:xfrm>
              <a:off x="11461985" y="5311180"/>
              <a:ext cx="506220" cy="410585"/>
              <a:chOff x="11461985" y="5311180"/>
              <a:chExt cx="506220" cy="410585"/>
            </a:xfrm>
          </p:grpSpPr>
          <p:pic>
            <p:nvPicPr>
              <p:cNvPr id="214" name="Object 69">
                <a:extLst>
                  <a:ext uri="{FF2B5EF4-FFF2-40B4-BE49-F238E27FC236}">
                    <a16:creationId xmlns:a16="http://schemas.microsoft.com/office/drawing/2014/main" id="{249B6375-F6BA-437C-3A19-65E9575FE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461985" y="5311180"/>
                <a:ext cx="506220" cy="410585"/>
              </a:xfrm>
              <a:prstGeom prst="rect">
                <a:avLst/>
              </a:prstGeom>
            </p:spPr>
          </p:pic>
        </p:grpSp>
        <p:grpSp>
          <p:nvGrpSpPr>
            <p:cNvPr id="208" name="그룹 1025">
              <a:extLst>
                <a:ext uri="{FF2B5EF4-FFF2-40B4-BE49-F238E27FC236}">
                  <a16:creationId xmlns:a16="http://schemas.microsoft.com/office/drawing/2014/main" id="{9E7FE5F3-9AD4-D168-7290-C30FAEB7D0B4}"/>
                </a:ext>
              </a:extLst>
            </p:cNvPr>
            <p:cNvGrpSpPr/>
            <p:nvPr/>
          </p:nvGrpSpPr>
          <p:grpSpPr>
            <a:xfrm>
              <a:off x="14817725" y="4418695"/>
              <a:ext cx="1118381" cy="1301877"/>
              <a:chOff x="14817725" y="4418695"/>
              <a:chExt cx="1118381" cy="1301877"/>
            </a:xfrm>
          </p:grpSpPr>
          <p:pic>
            <p:nvPicPr>
              <p:cNvPr id="213" name="Object 72">
                <a:extLst>
                  <a:ext uri="{FF2B5EF4-FFF2-40B4-BE49-F238E27FC236}">
                    <a16:creationId xmlns:a16="http://schemas.microsoft.com/office/drawing/2014/main" id="{D654628F-FEF2-3AFC-701C-1E287A0AEC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4817725" y="4418695"/>
                <a:ext cx="1118381" cy="1301877"/>
              </a:xfrm>
              <a:prstGeom prst="rect">
                <a:avLst/>
              </a:prstGeom>
            </p:spPr>
          </p:pic>
        </p:grpSp>
        <p:grpSp>
          <p:nvGrpSpPr>
            <p:cNvPr id="209" name="그룹 1026">
              <a:extLst>
                <a:ext uri="{FF2B5EF4-FFF2-40B4-BE49-F238E27FC236}">
                  <a16:creationId xmlns:a16="http://schemas.microsoft.com/office/drawing/2014/main" id="{9CD434C4-32D3-D4AF-3317-E00FD2608DC8}"/>
                </a:ext>
              </a:extLst>
            </p:cNvPr>
            <p:cNvGrpSpPr/>
            <p:nvPr/>
          </p:nvGrpSpPr>
          <p:grpSpPr>
            <a:xfrm>
              <a:off x="12444044" y="2938854"/>
              <a:ext cx="1656375" cy="1379983"/>
              <a:chOff x="12444044" y="2938854"/>
              <a:chExt cx="1656375" cy="1379983"/>
            </a:xfrm>
          </p:grpSpPr>
          <p:pic>
            <p:nvPicPr>
              <p:cNvPr id="212" name="Object 75">
                <a:extLst>
                  <a:ext uri="{FF2B5EF4-FFF2-40B4-BE49-F238E27FC236}">
                    <a16:creationId xmlns:a16="http://schemas.microsoft.com/office/drawing/2014/main" id="{85F429C4-E63D-0748-2F7E-33C807E527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2444044" y="2938854"/>
                <a:ext cx="1656375" cy="1379983"/>
              </a:xfrm>
              <a:prstGeom prst="rect">
                <a:avLst/>
              </a:prstGeom>
            </p:spPr>
          </p:pic>
        </p:grpSp>
        <p:grpSp>
          <p:nvGrpSpPr>
            <p:cNvPr id="210" name="그룹 1027">
              <a:extLst>
                <a:ext uri="{FF2B5EF4-FFF2-40B4-BE49-F238E27FC236}">
                  <a16:creationId xmlns:a16="http://schemas.microsoft.com/office/drawing/2014/main" id="{C38707C7-809D-7F3A-89DE-B01B04FB3BBB}"/>
                </a:ext>
              </a:extLst>
            </p:cNvPr>
            <p:cNvGrpSpPr/>
            <p:nvPr/>
          </p:nvGrpSpPr>
          <p:grpSpPr>
            <a:xfrm>
              <a:off x="13078525" y="1610218"/>
              <a:ext cx="778491" cy="1471969"/>
              <a:chOff x="13078525" y="1610218"/>
              <a:chExt cx="778491" cy="1471969"/>
            </a:xfrm>
          </p:grpSpPr>
          <p:pic>
            <p:nvPicPr>
              <p:cNvPr id="211" name="Object 78">
                <a:extLst>
                  <a:ext uri="{FF2B5EF4-FFF2-40B4-BE49-F238E27FC236}">
                    <a16:creationId xmlns:a16="http://schemas.microsoft.com/office/drawing/2014/main" id="{C28E7396-78E0-C171-C8F9-26654B12B3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3078525" y="1610218"/>
                <a:ext cx="778491" cy="1471969"/>
              </a:xfrm>
              <a:prstGeom prst="rect">
                <a:avLst/>
              </a:prstGeom>
            </p:spPr>
          </p:pic>
        </p:grpSp>
      </p:grpSp>
      <p:grpSp>
        <p:nvGrpSpPr>
          <p:cNvPr id="237" name="그룹 1028">
            <a:extLst>
              <a:ext uri="{FF2B5EF4-FFF2-40B4-BE49-F238E27FC236}">
                <a16:creationId xmlns:a16="http://schemas.microsoft.com/office/drawing/2014/main" id="{499D92F4-326C-6948-4DB3-7E847F3E2B4C}"/>
              </a:ext>
            </a:extLst>
          </p:cNvPr>
          <p:cNvGrpSpPr/>
          <p:nvPr/>
        </p:nvGrpSpPr>
        <p:grpSpPr>
          <a:xfrm>
            <a:off x="10793770" y="4369902"/>
            <a:ext cx="1849024" cy="1025338"/>
            <a:chOff x="10657107" y="3142766"/>
            <a:chExt cx="1849024" cy="1025338"/>
          </a:xfrm>
        </p:grpSpPr>
        <p:pic>
          <p:nvPicPr>
            <p:cNvPr id="238" name="Object 82">
              <a:extLst>
                <a:ext uri="{FF2B5EF4-FFF2-40B4-BE49-F238E27FC236}">
                  <a16:creationId xmlns:a16="http://schemas.microsoft.com/office/drawing/2014/main" id="{8497A6E8-716A-2C00-EFDC-564BCEAB6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657107" y="3142766"/>
              <a:ext cx="1849024" cy="1025338"/>
            </a:xfrm>
            <a:prstGeom prst="rect">
              <a:avLst/>
            </a:prstGeom>
          </p:spPr>
        </p:pic>
      </p:grpSp>
      <p:grpSp>
        <p:nvGrpSpPr>
          <p:cNvPr id="239" name="그룹 1029">
            <a:extLst>
              <a:ext uri="{FF2B5EF4-FFF2-40B4-BE49-F238E27FC236}">
                <a16:creationId xmlns:a16="http://schemas.microsoft.com/office/drawing/2014/main" id="{DD7AE48C-1E50-3DB7-F3F0-DB7E946F7DC5}"/>
              </a:ext>
            </a:extLst>
          </p:cNvPr>
          <p:cNvGrpSpPr/>
          <p:nvPr/>
        </p:nvGrpSpPr>
        <p:grpSpPr>
          <a:xfrm>
            <a:off x="10336627" y="6681708"/>
            <a:ext cx="1944262" cy="1408806"/>
            <a:chOff x="10199964" y="5454572"/>
            <a:chExt cx="1944262" cy="1408806"/>
          </a:xfrm>
        </p:grpSpPr>
        <p:pic>
          <p:nvPicPr>
            <p:cNvPr id="240" name="Object 85">
              <a:extLst>
                <a:ext uri="{FF2B5EF4-FFF2-40B4-BE49-F238E27FC236}">
                  <a16:creationId xmlns:a16="http://schemas.microsoft.com/office/drawing/2014/main" id="{85A02F05-DE3E-6B09-5DE3-BC1F22E84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199964" y="5454572"/>
              <a:ext cx="1944262" cy="1408806"/>
            </a:xfrm>
            <a:prstGeom prst="rect">
              <a:avLst/>
            </a:prstGeom>
          </p:spPr>
        </p:pic>
      </p:grpSp>
      <p:grpSp>
        <p:nvGrpSpPr>
          <p:cNvPr id="241" name="그룹 1030">
            <a:extLst>
              <a:ext uri="{FF2B5EF4-FFF2-40B4-BE49-F238E27FC236}">
                <a16:creationId xmlns:a16="http://schemas.microsoft.com/office/drawing/2014/main" id="{0E7831B4-D6D4-EE18-EF56-2EC6063B86A8}"/>
              </a:ext>
            </a:extLst>
          </p:cNvPr>
          <p:cNvGrpSpPr/>
          <p:nvPr/>
        </p:nvGrpSpPr>
        <p:grpSpPr>
          <a:xfrm>
            <a:off x="14366603" y="5265231"/>
            <a:ext cx="1065316" cy="1416476"/>
            <a:chOff x="14229940" y="4038095"/>
            <a:chExt cx="1065316" cy="1416476"/>
          </a:xfrm>
        </p:grpSpPr>
        <p:pic>
          <p:nvPicPr>
            <p:cNvPr id="242" name="Object 88">
              <a:extLst>
                <a:ext uri="{FF2B5EF4-FFF2-40B4-BE49-F238E27FC236}">
                  <a16:creationId xmlns:a16="http://schemas.microsoft.com/office/drawing/2014/main" id="{5E401213-72C2-6F6D-B113-8D6FEF145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229940" y="4038095"/>
              <a:ext cx="1065316" cy="1416476"/>
            </a:xfrm>
            <a:prstGeom prst="rect">
              <a:avLst/>
            </a:prstGeom>
          </p:spPr>
        </p:pic>
      </p:grpSp>
      <p:grpSp>
        <p:nvGrpSpPr>
          <p:cNvPr id="244" name="그룹 1031">
            <a:extLst>
              <a:ext uri="{FF2B5EF4-FFF2-40B4-BE49-F238E27FC236}">
                <a16:creationId xmlns:a16="http://schemas.microsoft.com/office/drawing/2014/main" id="{76256256-1046-546A-996A-89FEA6A2C4D2}"/>
              </a:ext>
            </a:extLst>
          </p:cNvPr>
          <p:cNvGrpSpPr/>
          <p:nvPr/>
        </p:nvGrpSpPr>
        <p:grpSpPr>
          <a:xfrm>
            <a:off x="13871365" y="7556692"/>
            <a:ext cx="1080585" cy="1083572"/>
            <a:chOff x="13734702" y="6329556"/>
            <a:chExt cx="1080585" cy="1083572"/>
          </a:xfrm>
        </p:grpSpPr>
        <p:pic>
          <p:nvPicPr>
            <p:cNvPr id="245" name="Object 92">
              <a:extLst>
                <a:ext uri="{FF2B5EF4-FFF2-40B4-BE49-F238E27FC236}">
                  <a16:creationId xmlns:a16="http://schemas.microsoft.com/office/drawing/2014/main" id="{81DEF0A3-DC42-CB77-6692-68A57C496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734702" y="6329556"/>
              <a:ext cx="1080585" cy="1083572"/>
            </a:xfrm>
            <a:prstGeom prst="rect">
              <a:avLst/>
            </a:prstGeom>
          </p:spPr>
        </p:pic>
      </p:grpSp>
      <p:pic>
        <p:nvPicPr>
          <p:cNvPr id="273" name="Object 135">
            <a:extLst>
              <a:ext uri="{FF2B5EF4-FFF2-40B4-BE49-F238E27FC236}">
                <a16:creationId xmlns:a16="http://schemas.microsoft.com/office/drawing/2014/main" id="{4A0EC255-A09E-DA3B-D659-FF50A7BE10BE}"/>
              </a:ext>
            </a:extLst>
          </p:cNvPr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8595585" y="2630370"/>
            <a:ext cx="3595468" cy="3595468"/>
          </a:xfrm>
          <a:prstGeom prst="rect">
            <a:avLst/>
          </a:prstGeom>
        </p:spPr>
      </p:pic>
      <p:pic>
        <p:nvPicPr>
          <p:cNvPr id="276" name="Object 139">
            <a:extLst>
              <a:ext uri="{FF2B5EF4-FFF2-40B4-BE49-F238E27FC236}">
                <a16:creationId xmlns:a16="http://schemas.microsoft.com/office/drawing/2014/main" id="{6C3B808F-2A9B-7141-B339-733A54FE8BE9}"/>
              </a:ext>
            </a:extLst>
          </p:cNvPr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603287" y="3418626"/>
            <a:ext cx="3595468" cy="3595468"/>
          </a:xfrm>
          <a:prstGeom prst="rect">
            <a:avLst/>
          </a:prstGeom>
        </p:spPr>
      </p:pic>
      <p:pic>
        <p:nvPicPr>
          <p:cNvPr id="279" name="Object 143">
            <a:extLst>
              <a:ext uri="{FF2B5EF4-FFF2-40B4-BE49-F238E27FC236}">
                <a16:creationId xmlns:a16="http://schemas.microsoft.com/office/drawing/2014/main" id="{73C042C1-DBF3-6675-CC07-0B7D9B13EA13}"/>
              </a:ext>
            </a:extLst>
          </p:cNvPr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8346511" y="6351196"/>
            <a:ext cx="3595468" cy="3595468"/>
          </a:xfrm>
          <a:prstGeom prst="rect">
            <a:avLst/>
          </a:prstGeom>
        </p:spPr>
      </p:pic>
      <p:pic>
        <p:nvPicPr>
          <p:cNvPr id="282" name="Object 147">
            <a:extLst>
              <a:ext uri="{FF2B5EF4-FFF2-40B4-BE49-F238E27FC236}">
                <a16:creationId xmlns:a16="http://schemas.microsoft.com/office/drawing/2014/main" id="{FB9C268A-CBED-5A9D-9615-22F3CFCEF91A}"/>
              </a:ext>
            </a:extLst>
          </p:cNvPr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050066" y="6772421"/>
            <a:ext cx="3595468" cy="35954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6E1169-5041-3B4B-4E57-FB13ADD4B7AF}"/>
              </a:ext>
            </a:extLst>
          </p:cNvPr>
          <p:cNvSpPr txBox="1"/>
          <p:nvPr/>
        </p:nvSpPr>
        <p:spPr>
          <a:xfrm>
            <a:off x="10853127" y="2195677"/>
            <a:ext cx="5927806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전국적으로 확대 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0755A43-9AEB-C50B-BABD-EF0BDA53A975}"/>
              </a:ext>
            </a:extLst>
          </p:cNvPr>
          <p:cNvSpPr/>
          <p:nvPr/>
        </p:nvSpPr>
        <p:spPr>
          <a:xfrm>
            <a:off x="9542926" y="3507858"/>
            <a:ext cx="1732170" cy="1764962"/>
          </a:xfrm>
          <a:prstGeom prst="ellipse">
            <a:avLst/>
          </a:prstGeom>
          <a:blipFill dpi="0" rotWithShape="1"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EB0363D5-3BC1-C4B5-2AE9-F0353767F992}"/>
              </a:ext>
            </a:extLst>
          </p:cNvPr>
          <p:cNvSpPr/>
          <p:nvPr/>
        </p:nvSpPr>
        <p:spPr>
          <a:xfrm>
            <a:off x="9249631" y="7253627"/>
            <a:ext cx="1732170" cy="1764962"/>
          </a:xfrm>
          <a:prstGeom prst="ellipse">
            <a:avLst/>
          </a:prstGeom>
          <a:blipFill dpi="0" rotWithShape="1"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04AD1193-1D4F-2267-60D5-7DD9D489CDEE}"/>
              </a:ext>
            </a:extLst>
          </p:cNvPr>
          <p:cNvSpPr/>
          <p:nvPr/>
        </p:nvSpPr>
        <p:spPr>
          <a:xfrm>
            <a:off x="14978621" y="7687674"/>
            <a:ext cx="1732170" cy="1764962"/>
          </a:xfrm>
          <a:prstGeom prst="ellipse">
            <a:avLst/>
          </a:prstGeom>
          <a:blipFill dpi="0" rotWithShape="1"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97E2FEE2-5FAF-C478-C089-2CB2229C1D21}"/>
              </a:ext>
            </a:extLst>
          </p:cNvPr>
          <p:cNvSpPr/>
          <p:nvPr/>
        </p:nvSpPr>
        <p:spPr>
          <a:xfrm>
            <a:off x="15561440" y="4329446"/>
            <a:ext cx="1732170" cy="1764962"/>
          </a:xfrm>
          <a:prstGeom prst="ellipse">
            <a:avLst/>
          </a:prstGeom>
          <a:blipFill dpi="0" rotWithShape="1"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0" name="그룹 1014">
            <a:extLst>
              <a:ext uri="{FF2B5EF4-FFF2-40B4-BE49-F238E27FC236}">
                <a16:creationId xmlns:a16="http://schemas.microsoft.com/office/drawing/2014/main" id="{9C491CBE-84B0-C01B-C40C-A24B248B8F4C}"/>
              </a:ext>
            </a:extLst>
          </p:cNvPr>
          <p:cNvGrpSpPr/>
          <p:nvPr/>
        </p:nvGrpSpPr>
        <p:grpSpPr>
          <a:xfrm>
            <a:off x="466470" y="3613597"/>
            <a:ext cx="467014" cy="561384"/>
            <a:chOff x="466470" y="2232403"/>
            <a:chExt cx="467014" cy="561384"/>
          </a:xfrm>
        </p:grpSpPr>
        <p:pic>
          <p:nvPicPr>
            <p:cNvPr id="121" name="Object 53">
              <a:extLst>
                <a:ext uri="{FF2B5EF4-FFF2-40B4-BE49-F238E27FC236}">
                  <a16:creationId xmlns:a16="http://schemas.microsoft.com/office/drawing/2014/main" id="{9A18F7FC-6784-7216-9CC1-A7C1E1EBC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grpSp>
        <p:nvGrpSpPr>
          <p:cNvPr id="122" name="그룹 1015">
            <a:extLst>
              <a:ext uri="{FF2B5EF4-FFF2-40B4-BE49-F238E27FC236}">
                <a16:creationId xmlns:a16="http://schemas.microsoft.com/office/drawing/2014/main" id="{C78CCF29-FB1C-DC81-A9FB-524155E5582C}"/>
              </a:ext>
            </a:extLst>
          </p:cNvPr>
          <p:cNvGrpSpPr/>
          <p:nvPr/>
        </p:nvGrpSpPr>
        <p:grpSpPr>
          <a:xfrm>
            <a:off x="500439" y="4812197"/>
            <a:ext cx="415509" cy="455180"/>
            <a:chOff x="500439" y="3431003"/>
            <a:chExt cx="415509" cy="455180"/>
          </a:xfrm>
        </p:grpSpPr>
        <p:pic>
          <p:nvPicPr>
            <p:cNvPr id="123" name="Object 56">
              <a:extLst>
                <a:ext uri="{FF2B5EF4-FFF2-40B4-BE49-F238E27FC236}">
                  <a16:creationId xmlns:a16="http://schemas.microsoft.com/office/drawing/2014/main" id="{349D2FDF-8381-63A8-7FC9-2DB5745FC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grpSp>
        <p:nvGrpSpPr>
          <p:cNvPr id="124" name="그룹 1016">
            <a:extLst>
              <a:ext uri="{FF2B5EF4-FFF2-40B4-BE49-F238E27FC236}">
                <a16:creationId xmlns:a16="http://schemas.microsoft.com/office/drawing/2014/main" id="{B08334CF-0439-3E4C-E68D-33976EDC55E5}"/>
              </a:ext>
            </a:extLst>
          </p:cNvPr>
          <p:cNvGrpSpPr/>
          <p:nvPr/>
        </p:nvGrpSpPr>
        <p:grpSpPr>
          <a:xfrm>
            <a:off x="413647" y="7007643"/>
            <a:ext cx="602974" cy="626466"/>
            <a:chOff x="413647" y="5626449"/>
            <a:chExt cx="602974" cy="626466"/>
          </a:xfrm>
        </p:grpSpPr>
        <p:pic>
          <p:nvPicPr>
            <p:cNvPr id="125" name="Object 59">
              <a:extLst>
                <a:ext uri="{FF2B5EF4-FFF2-40B4-BE49-F238E27FC236}">
                  <a16:creationId xmlns:a16="http://schemas.microsoft.com/office/drawing/2014/main" id="{7CD99C72-ABB1-F02C-40F5-06213DE33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grpSp>
        <p:nvGrpSpPr>
          <p:cNvPr id="126" name="그룹 1017">
            <a:extLst>
              <a:ext uri="{FF2B5EF4-FFF2-40B4-BE49-F238E27FC236}">
                <a16:creationId xmlns:a16="http://schemas.microsoft.com/office/drawing/2014/main" id="{DD701845-9058-B111-5E04-0EFD879E1473}"/>
              </a:ext>
            </a:extLst>
          </p:cNvPr>
          <p:cNvGrpSpPr/>
          <p:nvPr/>
        </p:nvGrpSpPr>
        <p:grpSpPr>
          <a:xfrm>
            <a:off x="445779" y="8023829"/>
            <a:ext cx="497228" cy="468637"/>
            <a:chOff x="445779" y="8023829"/>
            <a:chExt cx="497228" cy="468637"/>
          </a:xfrm>
        </p:grpSpPr>
        <p:pic>
          <p:nvPicPr>
            <p:cNvPr id="127" name="Object 62">
              <a:extLst>
                <a:ext uri="{FF2B5EF4-FFF2-40B4-BE49-F238E27FC236}">
                  <a16:creationId xmlns:a16="http://schemas.microsoft.com/office/drawing/2014/main" id="{8EA2A538-AD5F-6123-304E-B7256E3C7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128" name="그룹 1018">
            <a:extLst>
              <a:ext uri="{FF2B5EF4-FFF2-40B4-BE49-F238E27FC236}">
                <a16:creationId xmlns:a16="http://schemas.microsoft.com/office/drawing/2014/main" id="{9B6814A6-1DDB-F5E2-EE19-5FA86D1342A0}"/>
              </a:ext>
            </a:extLst>
          </p:cNvPr>
          <p:cNvGrpSpPr/>
          <p:nvPr/>
        </p:nvGrpSpPr>
        <p:grpSpPr>
          <a:xfrm>
            <a:off x="-174475" y="2273330"/>
            <a:ext cx="1759077" cy="1168563"/>
            <a:chOff x="-174475" y="892136"/>
            <a:chExt cx="1759077" cy="1168563"/>
          </a:xfrm>
        </p:grpSpPr>
        <p:pic>
          <p:nvPicPr>
            <p:cNvPr id="129" name="Object 65">
              <a:extLst>
                <a:ext uri="{FF2B5EF4-FFF2-40B4-BE49-F238E27FC236}">
                  <a16:creationId xmlns:a16="http://schemas.microsoft.com/office/drawing/2014/main" id="{6F5912C5-0ABB-9431-3665-44401658D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grpSp>
        <p:nvGrpSpPr>
          <p:cNvPr id="130" name="그룹 1019">
            <a:extLst>
              <a:ext uri="{FF2B5EF4-FFF2-40B4-BE49-F238E27FC236}">
                <a16:creationId xmlns:a16="http://schemas.microsoft.com/office/drawing/2014/main" id="{CB5E559A-66F8-D647-1D5B-5DEA2164EECF}"/>
              </a:ext>
            </a:extLst>
          </p:cNvPr>
          <p:cNvGrpSpPr/>
          <p:nvPr/>
        </p:nvGrpSpPr>
        <p:grpSpPr>
          <a:xfrm>
            <a:off x="499923" y="2548686"/>
            <a:ext cx="459373" cy="390892"/>
            <a:chOff x="499923" y="1167492"/>
            <a:chExt cx="459373" cy="390892"/>
          </a:xfrm>
        </p:grpSpPr>
        <p:pic>
          <p:nvPicPr>
            <p:cNvPr id="131" name="Object 68">
              <a:extLst>
                <a:ext uri="{FF2B5EF4-FFF2-40B4-BE49-F238E27FC236}">
                  <a16:creationId xmlns:a16="http://schemas.microsoft.com/office/drawing/2014/main" id="{C085C1B9-F426-330C-E5BA-0C922487D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  <p:sp>
        <p:nvSpPr>
          <p:cNvPr id="132" name="Object 71">
            <a:extLst>
              <a:ext uri="{FF2B5EF4-FFF2-40B4-BE49-F238E27FC236}">
                <a16:creationId xmlns:a16="http://schemas.microsoft.com/office/drawing/2014/main" id="{C1F37E02-D3C9-2C29-4F57-6B0B34F988CD}"/>
              </a:ext>
            </a:extLst>
          </p:cNvPr>
          <p:cNvSpPr txBox="1"/>
          <p:nvPr/>
        </p:nvSpPr>
        <p:spPr>
          <a:xfrm>
            <a:off x="-371126" y="3000924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5D6B1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/>
          </a:p>
        </p:txBody>
      </p:sp>
      <p:sp>
        <p:nvSpPr>
          <p:cNvPr id="133" name="Object 79">
            <a:extLst>
              <a:ext uri="{FF2B5EF4-FFF2-40B4-BE49-F238E27FC236}">
                <a16:creationId xmlns:a16="http://schemas.microsoft.com/office/drawing/2014/main" id="{E77A1365-E973-B4E0-34FA-566C234774FE}"/>
              </a:ext>
            </a:extLst>
          </p:cNvPr>
          <p:cNvSpPr txBox="1"/>
          <p:nvPr/>
        </p:nvSpPr>
        <p:spPr>
          <a:xfrm>
            <a:off x="-371126" y="420751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sp>
        <p:nvSpPr>
          <p:cNvPr id="134" name="Object 80">
            <a:extLst>
              <a:ext uri="{FF2B5EF4-FFF2-40B4-BE49-F238E27FC236}">
                <a16:creationId xmlns:a16="http://schemas.microsoft.com/office/drawing/2014/main" id="{B2C4FD24-E391-5315-A252-57995EA184A4}"/>
              </a:ext>
            </a:extLst>
          </p:cNvPr>
          <p:cNvSpPr txBox="1"/>
          <p:nvPr/>
        </p:nvSpPr>
        <p:spPr>
          <a:xfrm>
            <a:off x="-371126" y="529469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135" name="Object 81">
            <a:extLst>
              <a:ext uri="{FF2B5EF4-FFF2-40B4-BE49-F238E27FC236}">
                <a16:creationId xmlns:a16="http://schemas.microsoft.com/office/drawing/2014/main" id="{BE1E9FF4-E6E9-1376-6373-7EA53751A131}"/>
              </a:ext>
            </a:extLst>
          </p:cNvPr>
          <p:cNvSpPr txBox="1"/>
          <p:nvPr/>
        </p:nvSpPr>
        <p:spPr>
          <a:xfrm>
            <a:off x="-371126" y="645798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sp>
        <p:nvSpPr>
          <p:cNvPr id="136" name="Object 82">
            <a:extLst>
              <a:ext uri="{FF2B5EF4-FFF2-40B4-BE49-F238E27FC236}">
                <a16:creationId xmlns:a16="http://schemas.microsoft.com/office/drawing/2014/main" id="{63AC5903-8486-3332-6234-1C447A11BC1A}"/>
              </a:ext>
            </a:extLst>
          </p:cNvPr>
          <p:cNvSpPr txBox="1"/>
          <p:nvPr/>
        </p:nvSpPr>
        <p:spPr>
          <a:xfrm>
            <a:off x="-371126" y="7627410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sp>
        <p:nvSpPr>
          <p:cNvPr id="137" name="Object 84">
            <a:extLst>
              <a:ext uri="{FF2B5EF4-FFF2-40B4-BE49-F238E27FC236}">
                <a16:creationId xmlns:a16="http://schemas.microsoft.com/office/drawing/2014/main" id="{D52A02DE-1D97-56EE-FD42-CCD69701E99C}"/>
              </a:ext>
            </a:extLst>
          </p:cNvPr>
          <p:cNvSpPr txBox="1"/>
          <p:nvPr/>
        </p:nvSpPr>
        <p:spPr>
          <a:xfrm>
            <a:off x="-371126" y="852401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138" name="그룹 1020">
            <a:extLst>
              <a:ext uri="{FF2B5EF4-FFF2-40B4-BE49-F238E27FC236}">
                <a16:creationId xmlns:a16="http://schemas.microsoft.com/office/drawing/2014/main" id="{F6118AA8-0662-786E-18B0-016476C0098E}"/>
              </a:ext>
            </a:extLst>
          </p:cNvPr>
          <p:cNvGrpSpPr/>
          <p:nvPr/>
        </p:nvGrpSpPr>
        <p:grpSpPr>
          <a:xfrm>
            <a:off x="477135" y="5909721"/>
            <a:ext cx="455857" cy="573119"/>
            <a:chOff x="477135" y="4528527"/>
            <a:chExt cx="455857" cy="573119"/>
          </a:xfrm>
        </p:grpSpPr>
        <p:pic>
          <p:nvPicPr>
            <p:cNvPr id="139" name="Object 85">
              <a:extLst>
                <a:ext uri="{FF2B5EF4-FFF2-40B4-BE49-F238E27FC236}">
                  <a16:creationId xmlns:a16="http://schemas.microsoft.com/office/drawing/2014/main" id="{F2839A4D-6E87-5BC9-91A4-BEF4BC051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9259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41000">
              <a:schemeClr val="accent6">
                <a:lumMod val="40000"/>
                <a:lumOff val="60000"/>
              </a:schemeClr>
            </a:gs>
            <a:gs pos="100000">
              <a:schemeClr val="bg1"/>
            </a:gs>
            <a:gs pos="57000">
              <a:schemeClr val="accent1">
                <a:tint val="15000"/>
                <a:satMod val="3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1097280" y="1044702"/>
            <a:ext cx="16093440" cy="81975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 latinLnBrk="1">
              <a:lnSpc>
                <a:spcPct val="160000"/>
              </a:lnSpc>
              <a:spcAft>
                <a:spcPts val="2000"/>
              </a:spcAft>
            </a:pPr>
            <a:endParaRPr lang="ko-KR" altLang="ko-KR" sz="36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椭圆 28">
            <a:extLst>
              <a:ext uri="{FF2B5EF4-FFF2-40B4-BE49-F238E27FC236}">
                <a16:creationId xmlns:a16="http://schemas.microsoft.com/office/drawing/2014/main" id="{5584DC0D-6741-4693-9D86-40248D91B4AA}"/>
              </a:ext>
            </a:extLst>
          </p:cNvPr>
          <p:cNvSpPr/>
          <p:nvPr/>
        </p:nvSpPr>
        <p:spPr>
          <a:xfrm>
            <a:off x="6725522" y="2866569"/>
            <a:ext cx="4836956" cy="455386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9200">
                <a:solidFill>
                  <a:schemeClr val="bg1"/>
                </a:solidFill>
                <a:latin typeface="Arial" panose="020B0604020202020204" pitchFamily="34" charset="0"/>
              </a:rPr>
              <a:t>?</a:t>
            </a:r>
            <a:endParaRPr lang="zh-CN" altLang="en-US" sz="192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844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3665" y="3465733"/>
            <a:ext cx="18867532" cy="4121942"/>
            <a:chOff x="-333665" y="3465733"/>
            <a:chExt cx="18867532" cy="41219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33665" y="3465733"/>
              <a:ext cx="18867532" cy="412194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613335" y="5065039"/>
            <a:ext cx="1163172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Recognizing existing problems</a:t>
            </a:r>
            <a:endParaRPr lang="en-US" sz="5400">
              <a:solidFill>
                <a:srgbClr val="FF993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13335" y="4432580"/>
            <a:ext cx="1085714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PART-3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82956" y="641090"/>
            <a:ext cx="3437382" cy="419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>
                <a:solidFill>
                  <a:srgbClr val="FF9939"/>
                </a:solidFill>
                <a:latin typeface="KoPubWorldBatang_Pro Medium" pitchFamily="34" charset="0"/>
                <a:cs typeface="KoPubWorldBatang_Pro Medium" pitchFamily="34" charset="0"/>
              </a:rPr>
              <a:t>Miri Food B2B-Service</a:t>
            </a:r>
            <a:endParaRPr lang="en-US"/>
          </a:p>
        </p:txBody>
      </p:sp>
      <p:sp>
        <p:nvSpPr>
          <p:cNvPr id="12" name="Object 12"/>
          <p:cNvSpPr txBox="1"/>
          <p:nvPr/>
        </p:nvSpPr>
        <p:spPr>
          <a:xfrm>
            <a:off x="11003518" y="9343190"/>
            <a:ext cx="6399239" cy="4321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>
                <a:solidFill>
                  <a:srgbClr val="F3ECE4"/>
                </a:solidFill>
                <a:latin typeface="KoPubWorldBatang_Pro Medium" pitchFamily="34" charset="0"/>
                <a:cs typeface="KoPubWorldBatang_Pro Medium" pitchFamily="34" charset="0"/>
              </a:rPr>
              <a:t>Copyright © All Right Reserved by Miri Food</a:t>
            </a:r>
            <a:endParaRPr lang="en-US"/>
          </a:p>
        </p:txBody>
      </p:sp>
      <p:pic>
        <p:nvPicPr>
          <p:cNvPr id="4" name="그래픽 3" descr="왼쪽 화살표가 있는 원 단색으로 채워진">
            <a:extLst>
              <a:ext uri="{FF2B5EF4-FFF2-40B4-BE49-F238E27FC236}">
                <a16:creationId xmlns:a16="http://schemas.microsoft.com/office/drawing/2014/main" id="{8C717110-E160-9EC9-B947-89DAEEDA6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0356537" y="42908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50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003">
            <a:extLst>
              <a:ext uri="{FF2B5EF4-FFF2-40B4-BE49-F238E27FC236}">
                <a16:creationId xmlns:a16="http://schemas.microsoft.com/office/drawing/2014/main" id="{0D105E02-B0BE-C52A-66D9-0B8605B5634A}"/>
              </a:ext>
            </a:extLst>
          </p:cNvPr>
          <p:cNvGrpSpPr/>
          <p:nvPr/>
        </p:nvGrpSpPr>
        <p:grpSpPr>
          <a:xfrm>
            <a:off x="2986727" y="8346631"/>
            <a:ext cx="4768874" cy="1196438"/>
            <a:chOff x="4113975" y="2929539"/>
            <a:chExt cx="11789413" cy="1196438"/>
          </a:xfrm>
        </p:grpSpPr>
        <p:pic>
          <p:nvPicPr>
            <p:cNvPr id="153" name="Object 9">
              <a:extLst>
                <a:ext uri="{FF2B5EF4-FFF2-40B4-BE49-F238E27FC236}">
                  <a16:creationId xmlns:a16="http://schemas.microsoft.com/office/drawing/2014/main" id="{7E70B07A-689D-5CD1-F552-31597C8F9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3975" y="2929539"/>
              <a:ext cx="11789413" cy="1196438"/>
            </a:xfrm>
            <a:prstGeom prst="rect">
              <a:avLst/>
            </a:prstGeom>
          </p:spPr>
        </p:pic>
      </p:grpSp>
      <p:grpSp>
        <p:nvGrpSpPr>
          <p:cNvPr id="150" name="그룹 1004">
            <a:extLst>
              <a:ext uri="{FF2B5EF4-FFF2-40B4-BE49-F238E27FC236}">
                <a16:creationId xmlns:a16="http://schemas.microsoft.com/office/drawing/2014/main" id="{3E209AAD-4E6C-8290-9168-82FDEE46F78F}"/>
              </a:ext>
            </a:extLst>
          </p:cNvPr>
          <p:cNvGrpSpPr/>
          <p:nvPr/>
        </p:nvGrpSpPr>
        <p:grpSpPr>
          <a:xfrm>
            <a:off x="3099579" y="8258683"/>
            <a:ext cx="2771731" cy="436646"/>
            <a:chOff x="4468529" y="2733162"/>
            <a:chExt cx="2771731" cy="436646"/>
          </a:xfrm>
        </p:grpSpPr>
        <p:pic>
          <p:nvPicPr>
            <p:cNvPr id="151" name="Object 12">
              <a:extLst>
                <a:ext uri="{FF2B5EF4-FFF2-40B4-BE49-F238E27FC236}">
                  <a16:creationId xmlns:a16="http://schemas.microsoft.com/office/drawing/2014/main" id="{DF83C1A9-2F13-736D-643D-8C0031EB5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8529" y="2733162"/>
              <a:ext cx="2771731" cy="436646"/>
            </a:xfrm>
            <a:prstGeom prst="rect">
              <a:avLst/>
            </a:prstGeom>
          </p:spPr>
        </p:pic>
      </p:grpSp>
      <p:grpSp>
        <p:nvGrpSpPr>
          <p:cNvPr id="104" name="그룹 1003">
            <a:extLst>
              <a:ext uri="{FF2B5EF4-FFF2-40B4-BE49-F238E27FC236}">
                <a16:creationId xmlns:a16="http://schemas.microsoft.com/office/drawing/2014/main" id="{88E1B356-56EF-EF2B-9353-7F472EF7750E}"/>
              </a:ext>
            </a:extLst>
          </p:cNvPr>
          <p:cNvGrpSpPr/>
          <p:nvPr/>
        </p:nvGrpSpPr>
        <p:grpSpPr>
          <a:xfrm>
            <a:off x="2851126" y="5550872"/>
            <a:ext cx="4768874" cy="1196438"/>
            <a:chOff x="4113975" y="2929539"/>
            <a:chExt cx="11789413" cy="1196438"/>
          </a:xfrm>
        </p:grpSpPr>
        <p:pic>
          <p:nvPicPr>
            <p:cNvPr id="106" name="Object 9">
              <a:extLst>
                <a:ext uri="{FF2B5EF4-FFF2-40B4-BE49-F238E27FC236}">
                  <a16:creationId xmlns:a16="http://schemas.microsoft.com/office/drawing/2014/main" id="{0D6FA36B-738D-52DF-5869-72FB2138B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3975" y="2929539"/>
              <a:ext cx="11789413" cy="11964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32819" y="2909985"/>
            <a:ext cx="3947168" cy="1196438"/>
            <a:chOff x="4113975" y="2929539"/>
            <a:chExt cx="11789413" cy="11964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3975" y="2929539"/>
              <a:ext cx="11789413" cy="11964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50445" y="2681066"/>
            <a:ext cx="2771731" cy="436646"/>
            <a:chOff x="4468529" y="2733162"/>
            <a:chExt cx="2771731" cy="4366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8529" y="2733162"/>
              <a:ext cx="2771731" cy="43664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485530" y="2730268"/>
            <a:ext cx="307273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배달 플랫폼</a:t>
            </a:r>
            <a:endParaRPr 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2634233" y="2452883"/>
            <a:ext cx="809524" cy="855507"/>
            <a:chOff x="4095238" y="2488617"/>
            <a:chExt cx="809524" cy="85550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095238" y="2488617"/>
              <a:ext cx="809524" cy="855507"/>
              <a:chOff x="4095238" y="2488617"/>
              <a:chExt cx="809524" cy="85550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095238" y="2488617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314307" y="2721802"/>
              <a:ext cx="394287" cy="433108"/>
              <a:chOff x="4314307" y="2721802"/>
              <a:chExt cx="394287" cy="43310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14307" y="2721802"/>
                <a:ext cx="394287" cy="433108"/>
              </a:xfrm>
              <a:prstGeom prst="rect">
                <a:avLst/>
              </a:prstGeom>
            </p:spPr>
          </p:pic>
        </p:grpSp>
      </p:grpSp>
      <p:sp>
        <p:nvSpPr>
          <p:cNvPr id="24" name="Object 24"/>
          <p:cNvSpPr txBox="1"/>
          <p:nvPr/>
        </p:nvSpPr>
        <p:spPr>
          <a:xfrm>
            <a:off x="-3844356" y="3378153"/>
            <a:ext cx="1772372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음식의 질 너무 낮음</a:t>
            </a:r>
            <a:endParaRPr 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17" name="그룹 1017"/>
          <p:cNvGrpSpPr/>
          <p:nvPr/>
        </p:nvGrpSpPr>
        <p:grpSpPr>
          <a:xfrm>
            <a:off x="4646724" y="7524586"/>
            <a:ext cx="465736" cy="175866"/>
            <a:chOff x="8043390" y="8258749"/>
            <a:chExt cx="465736" cy="17586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43390" y="8258749"/>
              <a:ext cx="465736" cy="17586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673535" y="4708593"/>
            <a:ext cx="465736" cy="175866"/>
            <a:chOff x="10961376" y="8258749"/>
            <a:chExt cx="465736" cy="17586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61376" y="8258749"/>
              <a:ext cx="465736" cy="17586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sp>
        <p:nvSpPr>
          <p:cNvPr id="116" name="Object 116"/>
          <p:cNvSpPr txBox="1"/>
          <p:nvPr/>
        </p:nvSpPr>
        <p:spPr>
          <a:xfrm>
            <a:off x="2094410" y="708172"/>
            <a:ext cx="8301627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Our Mission</a:t>
            </a:r>
          </a:p>
        </p:txBody>
      </p:sp>
      <p:sp>
        <p:nvSpPr>
          <p:cNvPr id="117" name="Object 117"/>
          <p:cNvSpPr txBox="1"/>
          <p:nvPr/>
        </p:nvSpPr>
        <p:spPr>
          <a:xfrm>
            <a:off x="2120600" y="1678495"/>
            <a:ext cx="390073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문제점</a:t>
            </a:r>
            <a:endParaRPr lang="en-US" altLang="ko-KR" sz="240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94" name="그룹 1004">
            <a:extLst>
              <a:ext uri="{FF2B5EF4-FFF2-40B4-BE49-F238E27FC236}">
                <a16:creationId xmlns:a16="http://schemas.microsoft.com/office/drawing/2014/main" id="{DEFF8DBD-1FDD-124A-4500-2315244CD796}"/>
              </a:ext>
            </a:extLst>
          </p:cNvPr>
          <p:cNvGrpSpPr/>
          <p:nvPr/>
        </p:nvGrpSpPr>
        <p:grpSpPr>
          <a:xfrm>
            <a:off x="3038995" y="5391370"/>
            <a:ext cx="2771731" cy="436646"/>
            <a:chOff x="4468529" y="2733162"/>
            <a:chExt cx="2771731" cy="436646"/>
          </a:xfrm>
        </p:grpSpPr>
        <p:pic>
          <p:nvPicPr>
            <p:cNvPr id="96" name="Object 12">
              <a:extLst>
                <a:ext uri="{FF2B5EF4-FFF2-40B4-BE49-F238E27FC236}">
                  <a16:creationId xmlns:a16="http://schemas.microsoft.com/office/drawing/2014/main" id="{796E3C63-2FAC-42F4-9A39-A4F0525D2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8529" y="2733162"/>
              <a:ext cx="2771731" cy="436646"/>
            </a:xfrm>
            <a:prstGeom prst="rect">
              <a:avLst/>
            </a:prstGeom>
          </p:spPr>
        </p:pic>
      </p:grpSp>
      <p:sp>
        <p:nvSpPr>
          <p:cNvPr id="93" name="Object 15">
            <a:extLst>
              <a:ext uri="{FF2B5EF4-FFF2-40B4-BE49-F238E27FC236}">
                <a16:creationId xmlns:a16="http://schemas.microsoft.com/office/drawing/2014/main" id="{E0DAA357-6F2D-F124-098F-16043375898E}"/>
              </a:ext>
            </a:extLst>
          </p:cNvPr>
          <p:cNvSpPr txBox="1"/>
          <p:nvPr/>
        </p:nvSpPr>
        <p:spPr>
          <a:xfrm>
            <a:off x="2500007" y="5423932"/>
            <a:ext cx="307273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배달 플랫폼</a:t>
            </a:r>
            <a:endParaRPr 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85" name="그룹 1005">
            <a:extLst>
              <a:ext uri="{FF2B5EF4-FFF2-40B4-BE49-F238E27FC236}">
                <a16:creationId xmlns:a16="http://schemas.microsoft.com/office/drawing/2014/main" id="{E7BE3D3A-0F7A-E029-77D2-C0FA5074B9FD}"/>
              </a:ext>
            </a:extLst>
          </p:cNvPr>
          <p:cNvGrpSpPr/>
          <p:nvPr/>
        </p:nvGrpSpPr>
        <p:grpSpPr>
          <a:xfrm>
            <a:off x="2634233" y="5097248"/>
            <a:ext cx="809524" cy="855507"/>
            <a:chOff x="4095238" y="2488617"/>
            <a:chExt cx="809524" cy="855507"/>
          </a:xfrm>
        </p:grpSpPr>
        <p:grpSp>
          <p:nvGrpSpPr>
            <p:cNvPr id="87" name="그룹 1006">
              <a:extLst>
                <a:ext uri="{FF2B5EF4-FFF2-40B4-BE49-F238E27FC236}">
                  <a16:creationId xmlns:a16="http://schemas.microsoft.com/office/drawing/2014/main" id="{84946A87-E79B-4168-D061-882A400EC65C}"/>
                </a:ext>
              </a:extLst>
            </p:cNvPr>
            <p:cNvGrpSpPr/>
            <p:nvPr/>
          </p:nvGrpSpPr>
          <p:grpSpPr>
            <a:xfrm>
              <a:off x="4095238" y="2488617"/>
              <a:ext cx="809524" cy="855507"/>
              <a:chOff x="4095238" y="2488617"/>
              <a:chExt cx="809524" cy="855507"/>
            </a:xfrm>
          </p:grpSpPr>
          <p:pic>
            <p:nvPicPr>
              <p:cNvPr id="91" name="Object 17">
                <a:extLst>
                  <a:ext uri="{FF2B5EF4-FFF2-40B4-BE49-F238E27FC236}">
                    <a16:creationId xmlns:a16="http://schemas.microsoft.com/office/drawing/2014/main" id="{EC0A8863-21F7-833C-EBA6-F67DE8432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095238" y="2488617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88" name="그룹 1007">
              <a:extLst>
                <a:ext uri="{FF2B5EF4-FFF2-40B4-BE49-F238E27FC236}">
                  <a16:creationId xmlns:a16="http://schemas.microsoft.com/office/drawing/2014/main" id="{6F5C3FC0-A1E0-FCC8-15CF-AA7B8C8FA63F}"/>
                </a:ext>
              </a:extLst>
            </p:cNvPr>
            <p:cNvGrpSpPr/>
            <p:nvPr/>
          </p:nvGrpSpPr>
          <p:grpSpPr>
            <a:xfrm>
              <a:off x="4314307" y="2721802"/>
              <a:ext cx="394287" cy="433108"/>
              <a:chOff x="4314307" y="2721802"/>
              <a:chExt cx="394287" cy="433108"/>
            </a:xfrm>
          </p:grpSpPr>
          <p:pic>
            <p:nvPicPr>
              <p:cNvPr id="90" name="Object 20">
                <a:extLst>
                  <a:ext uri="{FF2B5EF4-FFF2-40B4-BE49-F238E27FC236}">
                    <a16:creationId xmlns:a16="http://schemas.microsoft.com/office/drawing/2014/main" id="{7D9CA309-2B64-F711-A711-1972821E61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14307" y="2721802"/>
                <a:ext cx="394287" cy="433108"/>
              </a:xfrm>
              <a:prstGeom prst="rect">
                <a:avLst/>
              </a:prstGeom>
            </p:spPr>
          </p:pic>
        </p:grpSp>
      </p:grpSp>
      <p:sp>
        <p:nvSpPr>
          <p:cNvPr id="107" name="Object 24">
            <a:extLst>
              <a:ext uri="{FF2B5EF4-FFF2-40B4-BE49-F238E27FC236}">
                <a16:creationId xmlns:a16="http://schemas.microsoft.com/office/drawing/2014/main" id="{1EDD1CBC-3DD1-4131-6CAE-7DE93A9D72E7}"/>
              </a:ext>
            </a:extLst>
          </p:cNvPr>
          <p:cNvSpPr txBox="1"/>
          <p:nvPr/>
        </p:nvSpPr>
        <p:spPr>
          <a:xfrm>
            <a:off x="-3631957" y="6128221"/>
            <a:ext cx="1772372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일회용 용기 남용으로 인한 환경 문제</a:t>
            </a:r>
            <a:endParaRPr 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44" name="그룹 1005">
            <a:extLst>
              <a:ext uri="{FF2B5EF4-FFF2-40B4-BE49-F238E27FC236}">
                <a16:creationId xmlns:a16="http://schemas.microsoft.com/office/drawing/2014/main" id="{F7D0BC5E-63A0-7EF8-C4EB-CDC6F57F3965}"/>
              </a:ext>
            </a:extLst>
          </p:cNvPr>
          <p:cNvGrpSpPr/>
          <p:nvPr/>
        </p:nvGrpSpPr>
        <p:grpSpPr>
          <a:xfrm>
            <a:off x="2645683" y="7988499"/>
            <a:ext cx="809524" cy="855507"/>
            <a:chOff x="4095238" y="2488617"/>
            <a:chExt cx="809524" cy="855507"/>
          </a:xfrm>
        </p:grpSpPr>
        <p:grpSp>
          <p:nvGrpSpPr>
            <p:cNvPr id="145" name="그룹 1006">
              <a:extLst>
                <a:ext uri="{FF2B5EF4-FFF2-40B4-BE49-F238E27FC236}">
                  <a16:creationId xmlns:a16="http://schemas.microsoft.com/office/drawing/2014/main" id="{690ECE96-0ED0-DA7D-76FC-E573237E84C3}"/>
                </a:ext>
              </a:extLst>
            </p:cNvPr>
            <p:cNvGrpSpPr/>
            <p:nvPr/>
          </p:nvGrpSpPr>
          <p:grpSpPr>
            <a:xfrm>
              <a:off x="4095238" y="2488617"/>
              <a:ext cx="809524" cy="855507"/>
              <a:chOff x="4095238" y="2488617"/>
              <a:chExt cx="809524" cy="855507"/>
            </a:xfrm>
          </p:grpSpPr>
          <p:pic>
            <p:nvPicPr>
              <p:cNvPr id="148" name="Object 17">
                <a:extLst>
                  <a:ext uri="{FF2B5EF4-FFF2-40B4-BE49-F238E27FC236}">
                    <a16:creationId xmlns:a16="http://schemas.microsoft.com/office/drawing/2014/main" id="{19DF7AAB-39E5-CD1A-138F-284078BD75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095238" y="2488617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146" name="그룹 1007">
              <a:extLst>
                <a:ext uri="{FF2B5EF4-FFF2-40B4-BE49-F238E27FC236}">
                  <a16:creationId xmlns:a16="http://schemas.microsoft.com/office/drawing/2014/main" id="{BC0DD98F-851C-EC5F-B398-B17F2FB0DFC7}"/>
                </a:ext>
              </a:extLst>
            </p:cNvPr>
            <p:cNvGrpSpPr/>
            <p:nvPr/>
          </p:nvGrpSpPr>
          <p:grpSpPr>
            <a:xfrm>
              <a:off x="4314307" y="2721802"/>
              <a:ext cx="394287" cy="433108"/>
              <a:chOff x="4314307" y="2721802"/>
              <a:chExt cx="394287" cy="433108"/>
            </a:xfrm>
          </p:grpSpPr>
          <p:pic>
            <p:nvPicPr>
              <p:cNvPr id="147" name="Object 20">
                <a:extLst>
                  <a:ext uri="{FF2B5EF4-FFF2-40B4-BE49-F238E27FC236}">
                    <a16:creationId xmlns:a16="http://schemas.microsoft.com/office/drawing/2014/main" id="{4C97DF73-D1ED-8D24-3268-442A4D514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14307" y="2721802"/>
                <a:ext cx="394287" cy="433108"/>
              </a:xfrm>
              <a:prstGeom prst="rect">
                <a:avLst/>
              </a:prstGeom>
            </p:spPr>
          </p:pic>
        </p:grpSp>
      </p:grpSp>
      <p:sp>
        <p:nvSpPr>
          <p:cNvPr id="149" name="Object 15">
            <a:extLst>
              <a:ext uri="{FF2B5EF4-FFF2-40B4-BE49-F238E27FC236}">
                <a16:creationId xmlns:a16="http://schemas.microsoft.com/office/drawing/2014/main" id="{9212A01C-A103-4986-D25E-C6A40F86A04D}"/>
              </a:ext>
            </a:extLst>
          </p:cNvPr>
          <p:cNvSpPr txBox="1"/>
          <p:nvPr/>
        </p:nvSpPr>
        <p:spPr>
          <a:xfrm>
            <a:off x="2534600" y="8308039"/>
            <a:ext cx="307273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배달 플랫폼</a:t>
            </a:r>
            <a:endParaRPr 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4" name="Object 24">
            <a:extLst>
              <a:ext uri="{FF2B5EF4-FFF2-40B4-BE49-F238E27FC236}">
                <a16:creationId xmlns:a16="http://schemas.microsoft.com/office/drawing/2014/main" id="{B1C39B6F-DA7B-9283-E73D-C91E7AEC1559}"/>
              </a:ext>
            </a:extLst>
          </p:cNvPr>
          <p:cNvSpPr txBox="1"/>
          <p:nvPr/>
        </p:nvSpPr>
        <p:spPr>
          <a:xfrm>
            <a:off x="-3598429" y="8782481"/>
            <a:ext cx="1772372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배달시간 문제로 </a:t>
            </a:r>
            <a:r>
              <a:rPr lang="ko-KR" altLang="en-US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라이더들의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교통법규 무시 및 안전사고</a:t>
            </a:r>
            <a:endParaRPr 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 descr="음식, 우묵한그릇, 플레이트, 소스이(가) 표시된 사진&#10;&#10;자동 생성된 설명">
            <a:extLst>
              <a:ext uri="{FF2B5EF4-FFF2-40B4-BE49-F238E27FC236}">
                <a16:creationId xmlns:a16="http://schemas.microsoft.com/office/drawing/2014/main" id="{9CC0A55B-8404-359A-CDB5-4E3106C71F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079" y="2124770"/>
            <a:ext cx="3810000" cy="2497385"/>
          </a:xfrm>
          <a:prstGeom prst="rect">
            <a:avLst/>
          </a:prstGeom>
        </p:spPr>
      </p:pic>
      <p:pic>
        <p:nvPicPr>
          <p:cNvPr id="9" name="그림 8" descr="음식, 실내, 슬라이스, 포크이(가) 표시된 사진&#10;&#10;자동 생성된 설명">
            <a:extLst>
              <a:ext uri="{FF2B5EF4-FFF2-40B4-BE49-F238E27FC236}">
                <a16:creationId xmlns:a16="http://schemas.microsoft.com/office/drawing/2014/main" id="{A3EAF5E5-C01D-DB13-3BE4-050432D61D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756" y="2124770"/>
            <a:ext cx="3809999" cy="2477658"/>
          </a:xfrm>
          <a:prstGeom prst="rect">
            <a:avLst/>
          </a:prstGeom>
        </p:spPr>
      </p:pic>
      <p:pic>
        <p:nvPicPr>
          <p:cNvPr id="14" name="그림 13" descr="실내이(가) 표시된 사진&#10;&#10;자동 생성된 설명">
            <a:extLst>
              <a:ext uri="{FF2B5EF4-FFF2-40B4-BE49-F238E27FC236}">
                <a16:creationId xmlns:a16="http://schemas.microsoft.com/office/drawing/2014/main" id="{1CFF24C2-2338-8AE2-066A-36A6B33B1A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078" y="4930796"/>
            <a:ext cx="3810000" cy="2558310"/>
          </a:xfrm>
          <a:prstGeom prst="rect">
            <a:avLst/>
          </a:prstGeom>
        </p:spPr>
      </p:pic>
      <p:pic>
        <p:nvPicPr>
          <p:cNvPr id="17" name="그림 16" descr="테이블, 실내, 바닥이(가) 표시된 사진&#10;&#10;자동 생성된 설명">
            <a:extLst>
              <a:ext uri="{FF2B5EF4-FFF2-40B4-BE49-F238E27FC236}">
                <a16:creationId xmlns:a16="http://schemas.microsoft.com/office/drawing/2014/main" id="{C9B7D4A0-0A6D-EE02-EA1D-53BB23C63F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756" y="4920798"/>
            <a:ext cx="3810000" cy="2558310"/>
          </a:xfrm>
          <a:prstGeom prst="rect">
            <a:avLst/>
          </a:prstGeom>
        </p:spPr>
      </p:pic>
      <p:pic>
        <p:nvPicPr>
          <p:cNvPr id="20" name="그림 19" descr="실외, 도로, 재갈이(가) 표시된 사진&#10;&#10;자동 생성된 설명">
            <a:extLst>
              <a:ext uri="{FF2B5EF4-FFF2-40B4-BE49-F238E27FC236}">
                <a16:creationId xmlns:a16="http://schemas.microsoft.com/office/drawing/2014/main" id="{56FAB599-9A64-F4FE-97AF-2274EF4E53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302" y="7797478"/>
            <a:ext cx="3810000" cy="2330700"/>
          </a:xfrm>
          <a:prstGeom prst="rect">
            <a:avLst/>
          </a:prstGeom>
        </p:spPr>
      </p:pic>
      <p:grpSp>
        <p:nvGrpSpPr>
          <p:cNvPr id="122" name="그룹 1015">
            <a:extLst>
              <a:ext uri="{FF2B5EF4-FFF2-40B4-BE49-F238E27FC236}">
                <a16:creationId xmlns:a16="http://schemas.microsoft.com/office/drawing/2014/main" id="{FA5899A7-2F3F-8556-F74E-D06F083484AF}"/>
              </a:ext>
            </a:extLst>
          </p:cNvPr>
          <p:cNvGrpSpPr/>
          <p:nvPr/>
        </p:nvGrpSpPr>
        <p:grpSpPr>
          <a:xfrm>
            <a:off x="500439" y="4812197"/>
            <a:ext cx="415509" cy="455180"/>
            <a:chOff x="500439" y="3431003"/>
            <a:chExt cx="415509" cy="455180"/>
          </a:xfrm>
        </p:grpSpPr>
        <p:pic>
          <p:nvPicPr>
            <p:cNvPr id="123" name="Object 56">
              <a:extLst>
                <a:ext uri="{FF2B5EF4-FFF2-40B4-BE49-F238E27FC236}">
                  <a16:creationId xmlns:a16="http://schemas.microsoft.com/office/drawing/2014/main" id="{1F042A75-BA24-FF5B-A6FA-40E6F9852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grpSp>
        <p:nvGrpSpPr>
          <p:cNvPr id="124" name="그룹 1016">
            <a:extLst>
              <a:ext uri="{FF2B5EF4-FFF2-40B4-BE49-F238E27FC236}">
                <a16:creationId xmlns:a16="http://schemas.microsoft.com/office/drawing/2014/main" id="{B5F2ACFD-B134-268A-2260-9B2CE6006173}"/>
              </a:ext>
            </a:extLst>
          </p:cNvPr>
          <p:cNvGrpSpPr/>
          <p:nvPr/>
        </p:nvGrpSpPr>
        <p:grpSpPr>
          <a:xfrm>
            <a:off x="413647" y="7007643"/>
            <a:ext cx="602974" cy="626466"/>
            <a:chOff x="413647" y="5626449"/>
            <a:chExt cx="602974" cy="626466"/>
          </a:xfrm>
        </p:grpSpPr>
        <p:pic>
          <p:nvPicPr>
            <p:cNvPr id="125" name="Object 59">
              <a:extLst>
                <a:ext uri="{FF2B5EF4-FFF2-40B4-BE49-F238E27FC236}">
                  <a16:creationId xmlns:a16="http://schemas.microsoft.com/office/drawing/2014/main" id="{B2368CEE-C5AE-ED28-2783-3E9DEE1C9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grpSp>
        <p:nvGrpSpPr>
          <p:cNvPr id="126" name="그룹 1017">
            <a:extLst>
              <a:ext uri="{FF2B5EF4-FFF2-40B4-BE49-F238E27FC236}">
                <a16:creationId xmlns:a16="http://schemas.microsoft.com/office/drawing/2014/main" id="{64BC1246-9391-4C86-642B-080DC981F40B}"/>
              </a:ext>
            </a:extLst>
          </p:cNvPr>
          <p:cNvGrpSpPr/>
          <p:nvPr/>
        </p:nvGrpSpPr>
        <p:grpSpPr>
          <a:xfrm>
            <a:off x="445779" y="8023829"/>
            <a:ext cx="497228" cy="468637"/>
            <a:chOff x="445779" y="8023829"/>
            <a:chExt cx="497228" cy="468637"/>
          </a:xfrm>
        </p:grpSpPr>
        <p:pic>
          <p:nvPicPr>
            <p:cNvPr id="127" name="Object 62">
              <a:extLst>
                <a:ext uri="{FF2B5EF4-FFF2-40B4-BE49-F238E27FC236}">
                  <a16:creationId xmlns:a16="http://schemas.microsoft.com/office/drawing/2014/main" id="{AF18EE5B-9611-B9F2-C97C-24C241481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128" name="그룹 1018">
            <a:extLst>
              <a:ext uri="{FF2B5EF4-FFF2-40B4-BE49-F238E27FC236}">
                <a16:creationId xmlns:a16="http://schemas.microsoft.com/office/drawing/2014/main" id="{6F28D072-B2BB-A26F-FC52-12C017BFDFB6}"/>
              </a:ext>
            </a:extLst>
          </p:cNvPr>
          <p:cNvGrpSpPr/>
          <p:nvPr/>
        </p:nvGrpSpPr>
        <p:grpSpPr>
          <a:xfrm>
            <a:off x="-174475" y="3463109"/>
            <a:ext cx="1759077" cy="1168563"/>
            <a:chOff x="-174475" y="892136"/>
            <a:chExt cx="1759077" cy="1168563"/>
          </a:xfrm>
        </p:grpSpPr>
        <p:pic>
          <p:nvPicPr>
            <p:cNvPr id="129" name="Object 65">
              <a:extLst>
                <a:ext uri="{FF2B5EF4-FFF2-40B4-BE49-F238E27FC236}">
                  <a16:creationId xmlns:a16="http://schemas.microsoft.com/office/drawing/2014/main" id="{D8EBC95E-FB04-141F-06B4-3607EB1D1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132" name="Object 71">
            <a:extLst>
              <a:ext uri="{FF2B5EF4-FFF2-40B4-BE49-F238E27FC236}">
                <a16:creationId xmlns:a16="http://schemas.microsoft.com/office/drawing/2014/main" id="{650DA553-84E2-4C0B-24AA-2D27D98C9478}"/>
              </a:ext>
            </a:extLst>
          </p:cNvPr>
          <p:cNvSpPr txBox="1"/>
          <p:nvPr/>
        </p:nvSpPr>
        <p:spPr>
          <a:xfrm>
            <a:off x="-371126" y="3037551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sp>
        <p:nvSpPr>
          <p:cNvPr id="134" name="Object 80">
            <a:extLst>
              <a:ext uri="{FF2B5EF4-FFF2-40B4-BE49-F238E27FC236}">
                <a16:creationId xmlns:a16="http://schemas.microsoft.com/office/drawing/2014/main" id="{12E261CF-8A7A-D568-E744-207ECB6B7300}"/>
              </a:ext>
            </a:extLst>
          </p:cNvPr>
          <p:cNvSpPr txBox="1"/>
          <p:nvPr/>
        </p:nvSpPr>
        <p:spPr>
          <a:xfrm>
            <a:off x="-371126" y="529469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135" name="Object 81">
            <a:extLst>
              <a:ext uri="{FF2B5EF4-FFF2-40B4-BE49-F238E27FC236}">
                <a16:creationId xmlns:a16="http://schemas.microsoft.com/office/drawing/2014/main" id="{3DEC1773-05E3-B3EC-1574-B7954490B396}"/>
              </a:ext>
            </a:extLst>
          </p:cNvPr>
          <p:cNvSpPr txBox="1"/>
          <p:nvPr/>
        </p:nvSpPr>
        <p:spPr>
          <a:xfrm>
            <a:off x="-371126" y="645798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sp>
        <p:nvSpPr>
          <p:cNvPr id="136" name="Object 82">
            <a:extLst>
              <a:ext uri="{FF2B5EF4-FFF2-40B4-BE49-F238E27FC236}">
                <a16:creationId xmlns:a16="http://schemas.microsoft.com/office/drawing/2014/main" id="{90F90864-0791-E1D0-544F-F198BC512B81}"/>
              </a:ext>
            </a:extLst>
          </p:cNvPr>
          <p:cNvSpPr txBox="1"/>
          <p:nvPr/>
        </p:nvSpPr>
        <p:spPr>
          <a:xfrm>
            <a:off x="-371126" y="7627410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sp>
        <p:nvSpPr>
          <p:cNvPr id="137" name="Object 84">
            <a:extLst>
              <a:ext uri="{FF2B5EF4-FFF2-40B4-BE49-F238E27FC236}">
                <a16:creationId xmlns:a16="http://schemas.microsoft.com/office/drawing/2014/main" id="{4510E6BF-4692-D483-3DF0-088AAC76A3B4}"/>
              </a:ext>
            </a:extLst>
          </p:cNvPr>
          <p:cNvSpPr txBox="1"/>
          <p:nvPr/>
        </p:nvSpPr>
        <p:spPr>
          <a:xfrm>
            <a:off x="-371126" y="852401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138" name="그룹 1020">
            <a:extLst>
              <a:ext uri="{FF2B5EF4-FFF2-40B4-BE49-F238E27FC236}">
                <a16:creationId xmlns:a16="http://schemas.microsoft.com/office/drawing/2014/main" id="{4C39094A-841C-0B8F-1635-899D0A48488B}"/>
              </a:ext>
            </a:extLst>
          </p:cNvPr>
          <p:cNvGrpSpPr/>
          <p:nvPr/>
        </p:nvGrpSpPr>
        <p:grpSpPr>
          <a:xfrm>
            <a:off x="477135" y="5909721"/>
            <a:ext cx="455857" cy="573119"/>
            <a:chOff x="477135" y="4528527"/>
            <a:chExt cx="455857" cy="573119"/>
          </a:xfrm>
        </p:grpSpPr>
        <p:pic>
          <p:nvPicPr>
            <p:cNvPr id="139" name="Object 85">
              <a:extLst>
                <a:ext uri="{FF2B5EF4-FFF2-40B4-BE49-F238E27FC236}">
                  <a16:creationId xmlns:a16="http://schemas.microsoft.com/office/drawing/2014/main" id="{E93CF2A6-83CB-2BD7-FDE5-11DC23182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  <p:grpSp>
        <p:nvGrpSpPr>
          <p:cNvPr id="120" name="그룹 1014">
            <a:extLst>
              <a:ext uri="{FF2B5EF4-FFF2-40B4-BE49-F238E27FC236}">
                <a16:creationId xmlns:a16="http://schemas.microsoft.com/office/drawing/2014/main" id="{F1587647-E612-23EB-0093-1A1AF5C08E27}"/>
              </a:ext>
            </a:extLst>
          </p:cNvPr>
          <p:cNvGrpSpPr/>
          <p:nvPr/>
        </p:nvGrpSpPr>
        <p:grpSpPr>
          <a:xfrm>
            <a:off x="466470" y="3613597"/>
            <a:ext cx="467014" cy="561384"/>
            <a:chOff x="466470" y="2232403"/>
            <a:chExt cx="467014" cy="561384"/>
          </a:xfrm>
        </p:grpSpPr>
        <p:pic>
          <p:nvPicPr>
            <p:cNvPr id="121" name="Object 53">
              <a:extLst>
                <a:ext uri="{FF2B5EF4-FFF2-40B4-BE49-F238E27FC236}">
                  <a16:creationId xmlns:a16="http://schemas.microsoft.com/office/drawing/2014/main" id="{27DBF8B3-F06D-F7B6-42DB-1967D90B2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133" name="Object 79">
            <a:extLst>
              <a:ext uri="{FF2B5EF4-FFF2-40B4-BE49-F238E27FC236}">
                <a16:creationId xmlns:a16="http://schemas.microsoft.com/office/drawing/2014/main" id="{C68BB9CC-BB56-9D9C-ABE0-E64255E069A0}"/>
              </a:ext>
            </a:extLst>
          </p:cNvPr>
          <p:cNvSpPr txBox="1"/>
          <p:nvPr/>
        </p:nvSpPr>
        <p:spPr>
          <a:xfrm>
            <a:off x="-371126" y="420751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140" name="그룹 1029">
            <a:extLst>
              <a:ext uri="{FF2B5EF4-FFF2-40B4-BE49-F238E27FC236}">
                <a16:creationId xmlns:a16="http://schemas.microsoft.com/office/drawing/2014/main" id="{039FC10C-D12A-5C5C-5831-63C908DAEDE9}"/>
              </a:ext>
            </a:extLst>
          </p:cNvPr>
          <p:cNvGrpSpPr/>
          <p:nvPr/>
        </p:nvGrpSpPr>
        <p:grpSpPr>
          <a:xfrm>
            <a:off x="499923" y="2565633"/>
            <a:ext cx="459373" cy="390892"/>
            <a:chOff x="499923" y="1167492"/>
            <a:chExt cx="459373" cy="390892"/>
          </a:xfrm>
        </p:grpSpPr>
        <p:pic>
          <p:nvPicPr>
            <p:cNvPr id="141" name="Object 94">
              <a:extLst>
                <a:ext uri="{FF2B5EF4-FFF2-40B4-BE49-F238E27FC236}">
                  <a16:creationId xmlns:a16="http://schemas.microsoft.com/office/drawing/2014/main" id="{C9E0E069-0CC2-18E6-9776-983AF2283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188202" y="3729377"/>
            <a:ext cx="3947168" cy="1196438"/>
            <a:chOff x="4113975" y="2929539"/>
            <a:chExt cx="11789413" cy="11964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3975" y="2929539"/>
              <a:ext cx="11789413" cy="11964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58184" y="3556504"/>
            <a:ext cx="2771731" cy="436646"/>
            <a:chOff x="4468529" y="2733162"/>
            <a:chExt cx="2771731" cy="4366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8529" y="2733162"/>
              <a:ext cx="2771731" cy="43664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859027" y="3613347"/>
            <a:ext cx="307273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출장 비용</a:t>
            </a:r>
            <a:endParaRPr 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2859027" y="3324429"/>
            <a:ext cx="809524" cy="855507"/>
            <a:chOff x="4095238" y="2488617"/>
            <a:chExt cx="809524" cy="85550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095238" y="2488617"/>
              <a:ext cx="809524" cy="855507"/>
              <a:chOff x="4095238" y="2488617"/>
              <a:chExt cx="809524" cy="85550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95238" y="2488617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314307" y="2721802"/>
              <a:ext cx="394287" cy="433108"/>
              <a:chOff x="4314307" y="2721802"/>
              <a:chExt cx="394287" cy="43310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314307" y="2721802"/>
                <a:ext cx="394287" cy="433108"/>
              </a:xfrm>
              <a:prstGeom prst="rect">
                <a:avLst/>
              </a:prstGeom>
            </p:spPr>
          </p:pic>
        </p:grpSp>
      </p:grpSp>
      <p:sp>
        <p:nvSpPr>
          <p:cNvPr id="24" name="Object 24"/>
          <p:cNvSpPr txBox="1"/>
          <p:nvPr/>
        </p:nvSpPr>
        <p:spPr>
          <a:xfrm>
            <a:off x="3609930" y="4249274"/>
            <a:ext cx="298790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가격이 너무 비싸다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sp>
        <p:nvSpPr>
          <p:cNvPr id="116" name="Object 116"/>
          <p:cNvSpPr txBox="1"/>
          <p:nvPr/>
        </p:nvSpPr>
        <p:spPr>
          <a:xfrm>
            <a:off x="2094410" y="708172"/>
            <a:ext cx="8301627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Our Mission</a:t>
            </a:r>
          </a:p>
        </p:txBody>
      </p:sp>
      <p:sp>
        <p:nvSpPr>
          <p:cNvPr id="117" name="Object 117"/>
          <p:cNvSpPr txBox="1"/>
          <p:nvPr/>
        </p:nvSpPr>
        <p:spPr>
          <a:xfrm>
            <a:off x="2222443" y="1677347"/>
            <a:ext cx="390073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문제점</a:t>
            </a:r>
            <a:endParaRPr lang="en-US" altLang="ko-KR" sz="240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1" name="그림 4">
            <a:extLst>
              <a:ext uri="{FF2B5EF4-FFF2-40B4-BE49-F238E27FC236}">
                <a16:creationId xmlns:a16="http://schemas.microsoft.com/office/drawing/2014/main" id="{0505598E-ED07-788C-D3F5-6C317E12AA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9562" y="708171"/>
            <a:ext cx="10939518" cy="9311317"/>
          </a:xfrm>
          <a:prstGeom prst="rect">
            <a:avLst/>
          </a:prstGeom>
        </p:spPr>
      </p:pic>
      <p:grpSp>
        <p:nvGrpSpPr>
          <p:cNvPr id="42" name="그룹 1003">
            <a:extLst>
              <a:ext uri="{FF2B5EF4-FFF2-40B4-BE49-F238E27FC236}">
                <a16:creationId xmlns:a16="http://schemas.microsoft.com/office/drawing/2014/main" id="{1A9AF14D-E219-A4E1-F323-91313CA677B1}"/>
              </a:ext>
            </a:extLst>
          </p:cNvPr>
          <p:cNvGrpSpPr/>
          <p:nvPr/>
        </p:nvGrpSpPr>
        <p:grpSpPr>
          <a:xfrm>
            <a:off x="3188202" y="6657863"/>
            <a:ext cx="3947168" cy="1196438"/>
            <a:chOff x="4113975" y="2929539"/>
            <a:chExt cx="11789413" cy="1196438"/>
          </a:xfrm>
        </p:grpSpPr>
        <p:pic>
          <p:nvPicPr>
            <p:cNvPr id="43" name="Object 9">
              <a:extLst>
                <a:ext uri="{FF2B5EF4-FFF2-40B4-BE49-F238E27FC236}">
                  <a16:creationId xmlns:a16="http://schemas.microsoft.com/office/drawing/2014/main" id="{0F996B28-BAFB-BAE2-2BCD-C9B7E568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3975" y="2929539"/>
              <a:ext cx="11789413" cy="1196438"/>
            </a:xfrm>
            <a:prstGeom prst="rect">
              <a:avLst/>
            </a:prstGeom>
          </p:spPr>
        </p:pic>
      </p:grpSp>
      <p:grpSp>
        <p:nvGrpSpPr>
          <p:cNvPr id="44" name="그룹 1004">
            <a:extLst>
              <a:ext uri="{FF2B5EF4-FFF2-40B4-BE49-F238E27FC236}">
                <a16:creationId xmlns:a16="http://schemas.microsoft.com/office/drawing/2014/main" id="{E96D1CF3-43FB-3D6F-A3BD-5F07B1DCCAD4}"/>
              </a:ext>
            </a:extLst>
          </p:cNvPr>
          <p:cNvGrpSpPr/>
          <p:nvPr/>
        </p:nvGrpSpPr>
        <p:grpSpPr>
          <a:xfrm>
            <a:off x="3058184" y="6484990"/>
            <a:ext cx="2771731" cy="436646"/>
            <a:chOff x="4468529" y="2733162"/>
            <a:chExt cx="2771731" cy="436646"/>
          </a:xfrm>
        </p:grpSpPr>
        <p:pic>
          <p:nvPicPr>
            <p:cNvPr id="45" name="Object 12">
              <a:extLst>
                <a:ext uri="{FF2B5EF4-FFF2-40B4-BE49-F238E27FC236}">
                  <a16:creationId xmlns:a16="http://schemas.microsoft.com/office/drawing/2014/main" id="{544F208F-2F03-57B3-8D00-448C20AA9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8529" y="2733162"/>
              <a:ext cx="2771731" cy="436646"/>
            </a:xfrm>
            <a:prstGeom prst="rect">
              <a:avLst/>
            </a:prstGeom>
          </p:spPr>
        </p:pic>
      </p:grpSp>
      <p:sp>
        <p:nvSpPr>
          <p:cNvPr id="46" name="Object 15">
            <a:extLst>
              <a:ext uri="{FF2B5EF4-FFF2-40B4-BE49-F238E27FC236}">
                <a16:creationId xmlns:a16="http://schemas.microsoft.com/office/drawing/2014/main" id="{272DEC61-6BFE-38D9-4C6C-991860F524E3}"/>
              </a:ext>
            </a:extLst>
          </p:cNvPr>
          <p:cNvSpPr txBox="1"/>
          <p:nvPr/>
        </p:nvSpPr>
        <p:spPr>
          <a:xfrm>
            <a:off x="2859027" y="6541833"/>
            <a:ext cx="307273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진단주문</a:t>
            </a:r>
            <a:endParaRPr 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47" name="그룹 1005">
            <a:extLst>
              <a:ext uri="{FF2B5EF4-FFF2-40B4-BE49-F238E27FC236}">
                <a16:creationId xmlns:a16="http://schemas.microsoft.com/office/drawing/2014/main" id="{3FB2FCF9-8081-5EB9-5428-9557896D69DF}"/>
              </a:ext>
            </a:extLst>
          </p:cNvPr>
          <p:cNvGrpSpPr/>
          <p:nvPr/>
        </p:nvGrpSpPr>
        <p:grpSpPr>
          <a:xfrm>
            <a:off x="2859027" y="6252915"/>
            <a:ext cx="809524" cy="855507"/>
            <a:chOff x="4095238" y="2488617"/>
            <a:chExt cx="809524" cy="855507"/>
          </a:xfrm>
        </p:grpSpPr>
        <p:grpSp>
          <p:nvGrpSpPr>
            <p:cNvPr id="48" name="그룹 1006">
              <a:extLst>
                <a:ext uri="{FF2B5EF4-FFF2-40B4-BE49-F238E27FC236}">
                  <a16:creationId xmlns:a16="http://schemas.microsoft.com/office/drawing/2014/main" id="{A7DD784D-0288-D326-9F87-4476FFCDF20C}"/>
                </a:ext>
              </a:extLst>
            </p:cNvPr>
            <p:cNvGrpSpPr/>
            <p:nvPr/>
          </p:nvGrpSpPr>
          <p:grpSpPr>
            <a:xfrm>
              <a:off x="4095238" y="2488617"/>
              <a:ext cx="809524" cy="855507"/>
              <a:chOff x="4095238" y="2488617"/>
              <a:chExt cx="809524" cy="855507"/>
            </a:xfrm>
          </p:grpSpPr>
          <p:pic>
            <p:nvPicPr>
              <p:cNvPr id="51" name="Object 17">
                <a:extLst>
                  <a:ext uri="{FF2B5EF4-FFF2-40B4-BE49-F238E27FC236}">
                    <a16:creationId xmlns:a16="http://schemas.microsoft.com/office/drawing/2014/main" id="{FE919E05-ABB2-8DBE-A6CE-E7B9083B1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95238" y="2488617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49" name="그룹 1007">
              <a:extLst>
                <a:ext uri="{FF2B5EF4-FFF2-40B4-BE49-F238E27FC236}">
                  <a16:creationId xmlns:a16="http://schemas.microsoft.com/office/drawing/2014/main" id="{0CDC4F82-21B5-6C00-33F1-92AEFF640490}"/>
                </a:ext>
              </a:extLst>
            </p:cNvPr>
            <p:cNvGrpSpPr/>
            <p:nvPr/>
          </p:nvGrpSpPr>
          <p:grpSpPr>
            <a:xfrm>
              <a:off x="4314307" y="2721802"/>
              <a:ext cx="394287" cy="433108"/>
              <a:chOff x="4314307" y="2721802"/>
              <a:chExt cx="394287" cy="433108"/>
            </a:xfrm>
          </p:grpSpPr>
          <p:pic>
            <p:nvPicPr>
              <p:cNvPr id="50" name="Object 20">
                <a:extLst>
                  <a:ext uri="{FF2B5EF4-FFF2-40B4-BE49-F238E27FC236}">
                    <a16:creationId xmlns:a16="http://schemas.microsoft.com/office/drawing/2014/main" id="{FC85B691-B218-AE3A-C90F-11A3EA4FAB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314307" y="2721802"/>
                <a:ext cx="394287" cy="433108"/>
              </a:xfrm>
              <a:prstGeom prst="rect">
                <a:avLst/>
              </a:prstGeom>
            </p:spPr>
          </p:pic>
        </p:grpSp>
      </p:grpSp>
      <p:sp>
        <p:nvSpPr>
          <p:cNvPr id="52" name="Object 24">
            <a:extLst>
              <a:ext uri="{FF2B5EF4-FFF2-40B4-BE49-F238E27FC236}">
                <a16:creationId xmlns:a16="http://schemas.microsoft.com/office/drawing/2014/main" id="{3C4137F4-353C-1372-24F3-60D82B854C97}"/>
              </a:ext>
            </a:extLst>
          </p:cNvPr>
          <p:cNvSpPr txBox="1"/>
          <p:nvPr/>
        </p:nvSpPr>
        <p:spPr>
          <a:xfrm>
            <a:off x="3609930" y="7177760"/>
            <a:ext cx="298790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소수가 아닌 단체만 받음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53" name="그룹 1015">
            <a:extLst>
              <a:ext uri="{FF2B5EF4-FFF2-40B4-BE49-F238E27FC236}">
                <a16:creationId xmlns:a16="http://schemas.microsoft.com/office/drawing/2014/main" id="{BEE477AC-7CFD-E816-70CE-BD1B3C1DA566}"/>
              </a:ext>
            </a:extLst>
          </p:cNvPr>
          <p:cNvGrpSpPr/>
          <p:nvPr/>
        </p:nvGrpSpPr>
        <p:grpSpPr>
          <a:xfrm>
            <a:off x="500439" y="4812197"/>
            <a:ext cx="415509" cy="455180"/>
            <a:chOff x="500439" y="3431003"/>
            <a:chExt cx="415509" cy="455180"/>
          </a:xfrm>
        </p:grpSpPr>
        <p:pic>
          <p:nvPicPr>
            <p:cNvPr id="54" name="Object 56">
              <a:extLst>
                <a:ext uri="{FF2B5EF4-FFF2-40B4-BE49-F238E27FC236}">
                  <a16:creationId xmlns:a16="http://schemas.microsoft.com/office/drawing/2014/main" id="{035BEB29-09A3-4B64-4A51-92761FEFF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grpSp>
        <p:nvGrpSpPr>
          <p:cNvPr id="55" name="그룹 1016">
            <a:extLst>
              <a:ext uri="{FF2B5EF4-FFF2-40B4-BE49-F238E27FC236}">
                <a16:creationId xmlns:a16="http://schemas.microsoft.com/office/drawing/2014/main" id="{E881F95B-8EE1-79AA-93B8-820376A3D15E}"/>
              </a:ext>
            </a:extLst>
          </p:cNvPr>
          <p:cNvGrpSpPr/>
          <p:nvPr/>
        </p:nvGrpSpPr>
        <p:grpSpPr>
          <a:xfrm>
            <a:off x="413647" y="7007643"/>
            <a:ext cx="602974" cy="626466"/>
            <a:chOff x="413647" y="5626449"/>
            <a:chExt cx="602974" cy="626466"/>
          </a:xfrm>
        </p:grpSpPr>
        <p:pic>
          <p:nvPicPr>
            <p:cNvPr id="56" name="Object 59">
              <a:extLst>
                <a:ext uri="{FF2B5EF4-FFF2-40B4-BE49-F238E27FC236}">
                  <a16:creationId xmlns:a16="http://schemas.microsoft.com/office/drawing/2014/main" id="{BBA3914F-31E3-5C61-AE00-016A3769F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grpSp>
        <p:nvGrpSpPr>
          <p:cNvPr id="57" name="그룹 1017">
            <a:extLst>
              <a:ext uri="{FF2B5EF4-FFF2-40B4-BE49-F238E27FC236}">
                <a16:creationId xmlns:a16="http://schemas.microsoft.com/office/drawing/2014/main" id="{82EFA482-9FD8-992B-DFE5-6077E4FD9E0C}"/>
              </a:ext>
            </a:extLst>
          </p:cNvPr>
          <p:cNvGrpSpPr/>
          <p:nvPr/>
        </p:nvGrpSpPr>
        <p:grpSpPr>
          <a:xfrm>
            <a:off x="445779" y="8023829"/>
            <a:ext cx="497228" cy="468637"/>
            <a:chOff x="445779" y="8023829"/>
            <a:chExt cx="497228" cy="468637"/>
          </a:xfrm>
        </p:grpSpPr>
        <p:pic>
          <p:nvPicPr>
            <p:cNvPr id="58" name="Object 62">
              <a:extLst>
                <a:ext uri="{FF2B5EF4-FFF2-40B4-BE49-F238E27FC236}">
                  <a16:creationId xmlns:a16="http://schemas.microsoft.com/office/drawing/2014/main" id="{ED86C1DC-13FC-C665-8BFB-66158E5F3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59" name="그룹 1018">
            <a:extLst>
              <a:ext uri="{FF2B5EF4-FFF2-40B4-BE49-F238E27FC236}">
                <a16:creationId xmlns:a16="http://schemas.microsoft.com/office/drawing/2014/main" id="{78E15352-8FE9-F648-A786-137B23048BA1}"/>
              </a:ext>
            </a:extLst>
          </p:cNvPr>
          <p:cNvGrpSpPr/>
          <p:nvPr/>
        </p:nvGrpSpPr>
        <p:grpSpPr>
          <a:xfrm>
            <a:off x="-174475" y="3463109"/>
            <a:ext cx="1759077" cy="1168563"/>
            <a:chOff x="-174475" y="892136"/>
            <a:chExt cx="1759077" cy="1168563"/>
          </a:xfrm>
        </p:grpSpPr>
        <p:pic>
          <p:nvPicPr>
            <p:cNvPr id="60" name="Object 65">
              <a:extLst>
                <a:ext uri="{FF2B5EF4-FFF2-40B4-BE49-F238E27FC236}">
                  <a16:creationId xmlns:a16="http://schemas.microsoft.com/office/drawing/2014/main" id="{196C02B5-ADC5-69F7-317C-5C1ED2CE5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61" name="Object 71">
            <a:extLst>
              <a:ext uri="{FF2B5EF4-FFF2-40B4-BE49-F238E27FC236}">
                <a16:creationId xmlns:a16="http://schemas.microsoft.com/office/drawing/2014/main" id="{B11A0084-2692-0C0B-97F4-4DAF4022EFB1}"/>
              </a:ext>
            </a:extLst>
          </p:cNvPr>
          <p:cNvSpPr txBox="1"/>
          <p:nvPr/>
        </p:nvSpPr>
        <p:spPr>
          <a:xfrm>
            <a:off x="-371126" y="3037551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sp>
        <p:nvSpPr>
          <p:cNvPr id="62" name="Object 80">
            <a:extLst>
              <a:ext uri="{FF2B5EF4-FFF2-40B4-BE49-F238E27FC236}">
                <a16:creationId xmlns:a16="http://schemas.microsoft.com/office/drawing/2014/main" id="{39077722-BE84-B20D-48FF-86B386F342CF}"/>
              </a:ext>
            </a:extLst>
          </p:cNvPr>
          <p:cNvSpPr txBox="1"/>
          <p:nvPr/>
        </p:nvSpPr>
        <p:spPr>
          <a:xfrm>
            <a:off x="-371126" y="529469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63" name="Object 81">
            <a:extLst>
              <a:ext uri="{FF2B5EF4-FFF2-40B4-BE49-F238E27FC236}">
                <a16:creationId xmlns:a16="http://schemas.microsoft.com/office/drawing/2014/main" id="{F2F76099-B459-FB2D-6AB5-AD443C1D3F3F}"/>
              </a:ext>
            </a:extLst>
          </p:cNvPr>
          <p:cNvSpPr txBox="1"/>
          <p:nvPr/>
        </p:nvSpPr>
        <p:spPr>
          <a:xfrm>
            <a:off x="-371126" y="645798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sp>
        <p:nvSpPr>
          <p:cNvPr id="64" name="Object 82">
            <a:extLst>
              <a:ext uri="{FF2B5EF4-FFF2-40B4-BE49-F238E27FC236}">
                <a16:creationId xmlns:a16="http://schemas.microsoft.com/office/drawing/2014/main" id="{C79EFCB3-8CA1-9D86-1CD6-3C5B355BEEDF}"/>
              </a:ext>
            </a:extLst>
          </p:cNvPr>
          <p:cNvSpPr txBox="1"/>
          <p:nvPr/>
        </p:nvSpPr>
        <p:spPr>
          <a:xfrm>
            <a:off x="-371126" y="7627410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sp>
        <p:nvSpPr>
          <p:cNvPr id="65" name="Object 84">
            <a:extLst>
              <a:ext uri="{FF2B5EF4-FFF2-40B4-BE49-F238E27FC236}">
                <a16:creationId xmlns:a16="http://schemas.microsoft.com/office/drawing/2014/main" id="{3D21CE97-5732-2715-992F-2F5C9C01B47E}"/>
              </a:ext>
            </a:extLst>
          </p:cNvPr>
          <p:cNvSpPr txBox="1"/>
          <p:nvPr/>
        </p:nvSpPr>
        <p:spPr>
          <a:xfrm>
            <a:off x="-371126" y="852401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66" name="그룹 1020">
            <a:extLst>
              <a:ext uri="{FF2B5EF4-FFF2-40B4-BE49-F238E27FC236}">
                <a16:creationId xmlns:a16="http://schemas.microsoft.com/office/drawing/2014/main" id="{75CCB2CF-F4B1-9B73-D85D-6E5C9990A56F}"/>
              </a:ext>
            </a:extLst>
          </p:cNvPr>
          <p:cNvGrpSpPr/>
          <p:nvPr/>
        </p:nvGrpSpPr>
        <p:grpSpPr>
          <a:xfrm>
            <a:off x="477135" y="5909721"/>
            <a:ext cx="455857" cy="573119"/>
            <a:chOff x="477135" y="4528527"/>
            <a:chExt cx="455857" cy="573119"/>
          </a:xfrm>
        </p:grpSpPr>
        <p:pic>
          <p:nvPicPr>
            <p:cNvPr id="67" name="Object 85">
              <a:extLst>
                <a:ext uri="{FF2B5EF4-FFF2-40B4-BE49-F238E27FC236}">
                  <a16:creationId xmlns:a16="http://schemas.microsoft.com/office/drawing/2014/main" id="{B9D8C7F1-40FF-BC22-D244-77A14077E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  <p:grpSp>
        <p:nvGrpSpPr>
          <p:cNvPr id="68" name="그룹 1014">
            <a:extLst>
              <a:ext uri="{FF2B5EF4-FFF2-40B4-BE49-F238E27FC236}">
                <a16:creationId xmlns:a16="http://schemas.microsoft.com/office/drawing/2014/main" id="{5C3486E0-B374-5C4F-99FB-D267401B2A49}"/>
              </a:ext>
            </a:extLst>
          </p:cNvPr>
          <p:cNvGrpSpPr/>
          <p:nvPr/>
        </p:nvGrpSpPr>
        <p:grpSpPr>
          <a:xfrm>
            <a:off x="466470" y="3613597"/>
            <a:ext cx="467014" cy="561384"/>
            <a:chOff x="466470" y="2232403"/>
            <a:chExt cx="467014" cy="561384"/>
          </a:xfrm>
        </p:grpSpPr>
        <p:pic>
          <p:nvPicPr>
            <p:cNvPr id="69" name="Object 53">
              <a:extLst>
                <a:ext uri="{FF2B5EF4-FFF2-40B4-BE49-F238E27FC236}">
                  <a16:creationId xmlns:a16="http://schemas.microsoft.com/office/drawing/2014/main" id="{EEC78622-1950-98FD-4E40-B9D9E65FD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70" name="Object 79">
            <a:extLst>
              <a:ext uri="{FF2B5EF4-FFF2-40B4-BE49-F238E27FC236}">
                <a16:creationId xmlns:a16="http://schemas.microsoft.com/office/drawing/2014/main" id="{B95E70D9-A04D-D31B-B1F1-FB97B3B55703}"/>
              </a:ext>
            </a:extLst>
          </p:cNvPr>
          <p:cNvSpPr txBox="1"/>
          <p:nvPr/>
        </p:nvSpPr>
        <p:spPr>
          <a:xfrm>
            <a:off x="-371126" y="420751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71" name="그룹 1029">
            <a:extLst>
              <a:ext uri="{FF2B5EF4-FFF2-40B4-BE49-F238E27FC236}">
                <a16:creationId xmlns:a16="http://schemas.microsoft.com/office/drawing/2014/main" id="{7C49D11D-2899-076E-8970-8C395F111525}"/>
              </a:ext>
            </a:extLst>
          </p:cNvPr>
          <p:cNvGrpSpPr/>
          <p:nvPr/>
        </p:nvGrpSpPr>
        <p:grpSpPr>
          <a:xfrm>
            <a:off x="499923" y="2565633"/>
            <a:ext cx="459373" cy="390892"/>
            <a:chOff x="499923" y="1167492"/>
            <a:chExt cx="459373" cy="390892"/>
          </a:xfrm>
        </p:grpSpPr>
        <p:pic>
          <p:nvPicPr>
            <p:cNvPr id="72" name="Object 94">
              <a:extLst>
                <a:ext uri="{FF2B5EF4-FFF2-40B4-BE49-F238E27FC236}">
                  <a16:creationId xmlns:a16="http://schemas.microsoft.com/office/drawing/2014/main" id="{632EDB75-F85B-C1AE-84A3-C4E8DB2A4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6400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1008">
            <a:extLst>
              <a:ext uri="{FF2B5EF4-FFF2-40B4-BE49-F238E27FC236}">
                <a16:creationId xmlns:a16="http://schemas.microsoft.com/office/drawing/2014/main" id="{EC42FB28-E797-E9A7-9D4A-DC01F5E4A447}"/>
              </a:ext>
            </a:extLst>
          </p:cNvPr>
          <p:cNvGrpSpPr/>
          <p:nvPr/>
        </p:nvGrpSpPr>
        <p:grpSpPr>
          <a:xfrm>
            <a:off x="10961164" y="7241950"/>
            <a:ext cx="4840184" cy="876268"/>
            <a:chOff x="4481227" y="4634013"/>
            <a:chExt cx="2771731" cy="436646"/>
          </a:xfrm>
        </p:grpSpPr>
        <p:pic>
          <p:nvPicPr>
            <p:cNvPr id="93" name="Object 25">
              <a:extLst>
                <a:ext uri="{FF2B5EF4-FFF2-40B4-BE49-F238E27FC236}">
                  <a16:creationId xmlns:a16="http://schemas.microsoft.com/office/drawing/2014/main" id="{C6D0571E-03A6-EACC-811E-C2FB06BD9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1227" y="4634013"/>
              <a:ext cx="2771731" cy="436646"/>
            </a:xfrm>
            <a:prstGeom prst="rect">
              <a:avLst/>
            </a:prstGeom>
          </p:spPr>
        </p:pic>
      </p:grpSp>
      <p:grpSp>
        <p:nvGrpSpPr>
          <p:cNvPr id="64" name="그룹 1008">
            <a:extLst>
              <a:ext uri="{FF2B5EF4-FFF2-40B4-BE49-F238E27FC236}">
                <a16:creationId xmlns:a16="http://schemas.microsoft.com/office/drawing/2014/main" id="{ABBB789D-A4FC-7ABD-62EF-FD52DE5D8B93}"/>
              </a:ext>
            </a:extLst>
          </p:cNvPr>
          <p:cNvGrpSpPr/>
          <p:nvPr/>
        </p:nvGrpSpPr>
        <p:grpSpPr>
          <a:xfrm>
            <a:off x="10863335" y="5063414"/>
            <a:ext cx="4840184" cy="876268"/>
            <a:chOff x="4481227" y="4634013"/>
            <a:chExt cx="2771731" cy="436646"/>
          </a:xfrm>
        </p:grpSpPr>
        <p:pic>
          <p:nvPicPr>
            <p:cNvPr id="65" name="Object 25">
              <a:extLst>
                <a:ext uri="{FF2B5EF4-FFF2-40B4-BE49-F238E27FC236}">
                  <a16:creationId xmlns:a16="http://schemas.microsoft.com/office/drawing/2014/main" id="{9C36AC76-77FE-0719-3FFE-9561177A0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1227" y="4634013"/>
              <a:ext cx="2771731" cy="436646"/>
            </a:xfrm>
            <a:prstGeom prst="rect">
              <a:avLst/>
            </a:prstGeom>
          </p:spPr>
        </p:pic>
      </p:grpSp>
      <p:grpSp>
        <p:nvGrpSpPr>
          <p:cNvPr id="48" name="그룹 1008">
            <a:extLst>
              <a:ext uri="{FF2B5EF4-FFF2-40B4-BE49-F238E27FC236}">
                <a16:creationId xmlns:a16="http://schemas.microsoft.com/office/drawing/2014/main" id="{C48DEB40-2DB5-3FE4-9DCF-A88A91EEF744}"/>
              </a:ext>
            </a:extLst>
          </p:cNvPr>
          <p:cNvGrpSpPr/>
          <p:nvPr/>
        </p:nvGrpSpPr>
        <p:grpSpPr>
          <a:xfrm>
            <a:off x="10871872" y="3009915"/>
            <a:ext cx="4840184" cy="876268"/>
            <a:chOff x="4481227" y="4634013"/>
            <a:chExt cx="2771731" cy="436646"/>
          </a:xfrm>
        </p:grpSpPr>
        <p:pic>
          <p:nvPicPr>
            <p:cNvPr id="49" name="Object 25">
              <a:extLst>
                <a:ext uri="{FF2B5EF4-FFF2-40B4-BE49-F238E27FC236}">
                  <a16:creationId xmlns:a16="http://schemas.microsoft.com/office/drawing/2014/main" id="{4241ED16-089C-7EEB-3804-7842AA127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1227" y="4634013"/>
              <a:ext cx="2771731" cy="43664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417098" y="6065537"/>
            <a:ext cx="6095903" cy="34386"/>
            <a:chOff x="9413210" y="6023100"/>
            <a:chExt cx="6095903" cy="3438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9413210" y="6023100"/>
              <a:ext cx="6095903" cy="34386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2094410" y="612934"/>
            <a:ext cx="8301627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Market Analysis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2094410" y="1619730"/>
            <a:ext cx="11531315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24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 가구 비중 증가</a:t>
            </a:r>
            <a:endParaRPr lang="en-US" sz="240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41" name="그룹 1009">
            <a:extLst>
              <a:ext uri="{FF2B5EF4-FFF2-40B4-BE49-F238E27FC236}">
                <a16:creationId xmlns:a16="http://schemas.microsoft.com/office/drawing/2014/main" id="{C3DCF3FE-D1B9-782B-2462-7C15FB842DC0}"/>
              </a:ext>
            </a:extLst>
          </p:cNvPr>
          <p:cNvGrpSpPr/>
          <p:nvPr/>
        </p:nvGrpSpPr>
        <p:grpSpPr>
          <a:xfrm>
            <a:off x="10555070" y="2359073"/>
            <a:ext cx="1310087" cy="1488676"/>
            <a:chOff x="4079365" y="4398991"/>
            <a:chExt cx="809524" cy="855507"/>
          </a:xfrm>
        </p:grpSpPr>
        <p:grpSp>
          <p:nvGrpSpPr>
            <p:cNvPr id="42" name="그룹 1010">
              <a:extLst>
                <a:ext uri="{FF2B5EF4-FFF2-40B4-BE49-F238E27FC236}">
                  <a16:creationId xmlns:a16="http://schemas.microsoft.com/office/drawing/2014/main" id="{164FA405-B086-442C-0CD1-FEAD95B488F9}"/>
                </a:ext>
              </a:extLst>
            </p:cNvPr>
            <p:cNvGrpSpPr/>
            <p:nvPr/>
          </p:nvGrpSpPr>
          <p:grpSpPr>
            <a:xfrm>
              <a:off x="4079365" y="4398991"/>
              <a:ext cx="809524" cy="855507"/>
              <a:chOff x="4079365" y="4398991"/>
              <a:chExt cx="809524" cy="855507"/>
            </a:xfrm>
          </p:grpSpPr>
          <p:pic>
            <p:nvPicPr>
              <p:cNvPr id="45" name="Object 30">
                <a:extLst>
                  <a:ext uri="{FF2B5EF4-FFF2-40B4-BE49-F238E27FC236}">
                    <a16:creationId xmlns:a16="http://schemas.microsoft.com/office/drawing/2014/main" id="{B7D13633-DB7E-E55A-B889-D4056CD68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79365" y="4398991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43" name="그룹 1011">
              <a:extLst>
                <a:ext uri="{FF2B5EF4-FFF2-40B4-BE49-F238E27FC236}">
                  <a16:creationId xmlns:a16="http://schemas.microsoft.com/office/drawing/2014/main" id="{85CB00E4-8870-26A3-4B5A-76E3D8FF57F0}"/>
                </a:ext>
              </a:extLst>
            </p:cNvPr>
            <p:cNvGrpSpPr/>
            <p:nvPr/>
          </p:nvGrpSpPr>
          <p:grpSpPr>
            <a:xfrm>
              <a:off x="4289672" y="4562081"/>
              <a:ext cx="394287" cy="433108"/>
              <a:chOff x="4289672" y="4562081"/>
              <a:chExt cx="394287" cy="433108"/>
            </a:xfrm>
          </p:grpSpPr>
          <p:pic>
            <p:nvPicPr>
              <p:cNvPr id="44" name="Object 33">
                <a:extLst>
                  <a:ext uri="{FF2B5EF4-FFF2-40B4-BE49-F238E27FC236}">
                    <a16:creationId xmlns:a16="http://schemas.microsoft.com/office/drawing/2014/main" id="{49E57428-4794-6FB1-C3FA-0402AFE3B5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289672" y="4562081"/>
                <a:ext cx="394287" cy="433108"/>
              </a:xfrm>
              <a:prstGeom prst="rect">
                <a:avLst/>
              </a:prstGeom>
            </p:spPr>
          </p:pic>
        </p:grpSp>
      </p:grpSp>
      <p:sp>
        <p:nvSpPr>
          <p:cNvPr id="46" name="Object 28">
            <a:extLst>
              <a:ext uri="{FF2B5EF4-FFF2-40B4-BE49-F238E27FC236}">
                <a16:creationId xmlns:a16="http://schemas.microsoft.com/office/drawing/2014/main" id="{F361EC54-10A4-55E0-FDE1-D6887E9730B9}"/>
              </a:ext>
            </a:extLst>
          </p:cNvPr>
          <p:cNvSpPr txBox="1"/>
          <p:nvPr/>
        </p:nvSpPr>
        <p:spPr>
          <a:xfrm>
            <a:off x="11814217" y="3218002"/>
            <a:ext cx="341131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4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 가구 원인</a:t>
            </a:r>
            <a:endParaRPr lang="en-US" sz="24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D454F5-6904-C677-312C-1131574E27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58" y="2640527"/>
            <a:ext cx="6924542" cy="7033539"/>
          </a:xfrm>
          <a:prstGeom prst="rect">
            <a:avLst/>
          </a:prstGeom>
        </p:spPr>
      </p:pic>
      <p:grpSp>
        <p:nvGrpSpPr>
          <p:cNvPr id="56" name="그룹 1009">
            <a:extLst>
              <a:ext uri="{FF2B5EF4-FFF2-40B4-BE49-F238E27FC236}">
                <a16:creationId xmlns:a16="http://schemas.microsoft.com/office/drawing/2014/main" id="{AA65622D-67BC-73B5-220A-E8AF693BC79E}"/>
              </a:ext>
            </a:extLst>
          </p:cNvPr>
          <p:cNvGrpSpPr/>
          <p:nvPr/>
        </p:nvGrpSpPr>
        <p:grpSpPr>
          <a:xfrm>
            <a:off x="10555069" y="6642635"/>
            <a:ext cx="1310087" cy="1488676"/>
            <a:chOff x="4079365" y="4398991"/>
            <a:chExt cx="809524" cy="855507"/>
          </a:xfrm>
        </p:grpSpPr>
        <p:grpSp>
          <p:nvGrpSpPr>
            <p:cNvPr id="58" name="그룹 1010">
              <a:extLst>
                <a:ext uri="{FF2B5EF4-FFF2-40B4-BE49-F238E27FC236}">
                  <a16:creationId xmlns:a16="http://schemas.microsoft.com/office/drawing/2014/main" id="{FF0E8A16-B722-8401-7A1B-376F7BC7E4BE}"/>
                </a:ext>
              </a:extLst>
            </p:cNvPr>
            <p:cNvGrpSpPr/>
            <p:nvPr/>
          </p:nvGrpSpPr>
          <p:grpSpPr>
            <a:xfrm>
              <a:off x="4079365" y="4398991"/>
              <a:ext cx="809524" cy="855507"/>
              <a:chOff x="4079365" y="4398991"/>
              <a:chExt cx="809524" cy="855507"/>
            </a:xfrm>
          </p:grpSpPr>
          <p:pic>
            <p:nvPicPr>
              <p:cNvPr id="62" name="Object 30">
                <a:extLst>
                  <a:ext uri="{FF2B5EF4-FFF2-40B4-BE49-F238E27FC236}">
                    <a16:creationId xmlns:a16="http://schemas.microsoft.com/office/drawing/2014/main" id="{65A8DE6D-44BD-6A4B-C4D7-2A5D942D89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79365" y="4398991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59" name="그룹 1011">
              <a:extLst>
                <a:ext uri="{FF2B5EF4-FFF2-40B4-BE49-F238E27FC236}">
                  <a16:creationId xmlns:a16="http://schemas.microsoft.com/office/drawing/2014/main" id="{7529ECD1-DA39-5D6F-3A1D-E04919EC44D7}"/>
                </a:ext>
              </a:extLst>
            </p:cNvPr>
            <p:cNvGrpSpPr/>
            <p:nvPr/>
          </p:nvGrpSpPr>
          <p:grpSpPr>
            <a:xfrm>
              <a:off x="4289672" y="4562081"/>
              <a:ext cx="394287" cy="433108"/>
              <a:chOff x="4289672" y="4562081"/>
              <a:chExt cx="394287" cy="433108"/>
            </a:xfrm>
          </p:grpSpPr>
          <p:pic>
            <p:nvPicPr>
              <p:cNvPr id="61" name="Object 33">
                <a:extLst>
                  <a:ext uri="{FF2B5EF4-FFF2-40B4-BE49-F238E27FC236}">
                    <a16:creationId xmlns:a16="http://schemas.microsoft.com/office/drawing/2014/main" id="{010B000E-A58D-6BDE-6A90-1A8730077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89672" y="4562081"/>
                <a:ext cx="394287" cy="433108"/>
              </a:xfrm>
              <a:prstGeom prst="rect">
                <a:avLst/>
              </a:prstGeom>
            </p:spPr>
          </p:pic>
        </p:grpSp>
      </p:grpSp>
      <p:sp>
        <p:nvSpPr>
          <p:cNvPr id="67" name="Object 28">
            <a:extLst>
              <a:ext uri="{FF2B5EF4-FFF2-40B4-BE49-F238E27FC236}">
                <a16:creationId xmlns:a16="http://schemas.microsoft.com/office/drawing/2014/main" id="{20E6CD56-9763-FBD4-3002-99CBE08A48C3}"/>
              </a:ext>
            </a:extLst>
          </p:cNvPr>
          <p:cNvSpPr txBox="1"/>
          <p:nvPr/>
        </p:nvSpPr>
        <p:spPr>
          <a:xfrm>
            <a:off x="11802185" y="7464640"/>
            <a:ext cx="341131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4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 가구 증가 추세</a:t>
            </a:r>
            <a:endParaRPr lang="en-US" sz="24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8" name="그룹 1009">
            <a:extLst>
              <a:ext uri="{FF2B5EF4-FFF2-40B4-BE49-F238E27FC236}">
                <a16:creationId xmlns:a16="http://schemas.microsoft.com/office/drawing/2014/main" id="{D3B470B7-8BA4-78FD-CC7D-9C9FEC7F4CC2}"/>
              </a:ext>
            </a:extLst>
          </p:cNvPr>
          <p:cNvGrpSpPr/>
          <p:nvPr/>
        </p:nvGrpSpPr>
        <p:grpSpPr>
          <a:xfrm>
            <a:off x="10555070" y="4451006"/>
            <a:ext cx="1310087" cy="1488676"/>
            <a:chOff x="4079365" y="4398991"/>
            <a:chExt cx="809524" cy="855507"/>
          </a:xfrm>
        </p:grpSpPr>
        <p:grpSp>
          <p:nvGrpSpPr>
            <p:cNvPr id="70" name="그룹 1010">
              <a:extLst>
                <a:ext uri="{FF2B5EF4-FFF2-40B4-BE49-F238E27FC236}">
                  <a16:creationId xmlns:a16="http://schemas.microsoft.com/office/drawing/2014/main" id="{B6E27DA1-E1B3-0AB9-49CE-3A3E54158F46}"/>
                </a:ext>
              </a:extLst>
            </p:cNvPr>
            <p:cNvGrpSpPr/>
            <p:nvPr/>
          </p:nvGrpSpPr>
          <p:grpSpPr>
            <a:xfrm>
              <a:off x="4079365" y="4398991"/>
              <a:ext cx="809524" cy="855507"/>
              <a:chOff x="4079365" y="4398991"/>
              <a:chExt cx="809524" cy="855507"/>
            </a:xfrm>
          </p:grpSpPr>
          <p:pic>
            <p:nvPicPr>
              <p:cNvPr id="85" name="Object 30">
                <a:extLst>
                  <a:ext uri="{FF2B5EF4-FFF2-40B4-BE49-F238E27FC236}">
                    <a16:creationId xmlns:a16="http://schemas.microsoft.com/office/drawing/2014/main" id="{E9FFE7EE-2974-9843-F4B3-8262E816F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79365" y="4398991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74" name="그룹 1011">
              <a:extLst>
                <a:ext uri="{FF2B5EF4-FFF2-40B4-BE49-F238E27FC236}">
                  <a16:creationId xmlns:a16="http://schemas.microsoft.com/office/drawing/2014/main" id="{E47A17FD-AA5C-A4FB-3C10-0137160A21A5}"/>
                </a:ext>
              </a:extLst>
            </p:cNvPr>
            <p:cNvGrpSpPr/>
            <p:nvPr/>
          </p:nvGrpSpPr>
          <p:grpSpPr>
            <a:xfrm>
              <a:off x="4289672" y="4562081"/>
              <a:ext cx="394287" cy="433108"/>
              <a:chOff x="4289672" y="4562081"/>
              <a:chExt cx="394287" cy="433108"/>
            </a:xfrm>
          </p:grpSpPr>
          <p:pic>
            <p:nvPicPr>
              <p:cNvPr id="78" name="Object 33">
                <a:extLst>
                  <a:ext uri="{FF2B5EF4-FFF2-40B4-BE49-F238E27FC236}">
                    <a16:creationId xmlns:a16="http://schemas.microsoft.com/office/drawing/2014/main" id="{273BE41E-565B-413E-034E-31C454184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89672" y="4562081"/>
                <a:ext cx="394287" cy="433108"/>
              </a:xfrm>
              <a:prstGeom prst="rect">
                <a:avLst/>
              </a:prstGeom>
            </p:spPr>
          </p:pic>
        </p:grpSp>
      </p:grpSp>
      <p:sp>
        <p:nvSpPr>
          <p:cNvPr id="94" name="Object 28">
            <a:extLst>
              <a:ext uri="{FF2B5EF4-FFF2-40B4-BE49-F238E27FC236}">
                <a16:creationId xmlns:a16="http://schemas.microsoft.com/office/drawing/2014/main" id="{68287892-EC19-7F65-D6A3-6774713D45B1}"/>
              </a:ext>
            </a:extLst>
          </p:cNvPr>
          <p:cNvSpPr txBox="1"/>
          <p:nvPr/>
        </p:nvSpPr>
        <p:spPr>
          <a:xfrm>
            <a:off x="11893230" y="5286104"/>
            <a:ext cx="341131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4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 가구 </a:t>
            </a:r>
            <a:r>
              <a:rPr lang="ko-KR" altLang="en-US" sz="2400" kern="0" spc="-10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간편식</a:t>
            </a:r>
            <a:r>
              <a:rPr lang="ko-KR" altLang="en-US" sz="24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이용률</a:t>
            </a:r>
            <a:endParaRPr lang="en-US" sz="24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22687D1-9EE3-27A3-ACA2-7EAA1C0E83CC}"/>
              </a:ext>
            </a:extLst>
          </p:cNvPr>
          <p:cNvGrpSpPr/>
          <p:nvPr/>
        </p:nvGrpSpPr>
        <p:grpSpPr>
          <a:xfrm>
            <a:off x="11622297" y="3921916"/>
            <a:ext cx="3801960" cy="749880"/>
            <a:chOff x="11622297" y="3921916"/>
            <a:chExt cx="3801960" cy="74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60721A09-FAF1-4F05-4C24-27E1649FEEEA}"/>
                    </a:ext>
                  </a:extLst>
                </p14:cNvPr>
                <p14:cNvContentPartPr/>
                <p14:nvPr/>
              </p14:nvContentPartPr>
              <p14:xfrm>
                <a:off x="11622297" y="4187956"/>
                <a:ext cx="383040" cy="1724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60721A09-FAF1-4F05-4C24-27E1649FEEE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613305" y="4178956"/>
                  <a:ext cx="400663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C5A6AB1E-0A1B-04E2-1227-5B6076CABA28}"/>
                    </a:ext>
                  </a:extLst>
                </p14:cNvPr>
                <p14:cNvContentPartPr/>
                <p14:nvPr/>
              </p14:nvContentPartPr>
              <p14:xfrm>
                <a:off x="12030537" y="4239796"/>
                <a:ext cx="164520" cy="190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C5A6AB1E-0A1B-04E2-1227-5B6076CABA2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021537" y="4230623"/>
                  <a:ext cx="182160" cy="37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76E0A8E9-5168-076D-C4CF-993E2B59C279}"/>
                    </a:ext>
                  </a:extLst>
                </p14:cNvPr>
                <p14:cNvContentPartPr/>
                <p14:nvPr/>
              </p14:nvContentPartPr>
              <p14:xfrm>
                <a:off x="12055017" y="4230436"/>
                <a:ext cx="209880" cy="529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76E0A8E9-5168-076D-C4CF-993E2B59C27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046017" y="4221374"/>
                  <a:ext cx="227520" cy="706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B384B0C-0658-CF49-6C57-C5215562B39A}"/>
                    </a:ext>
                  </a:extLst>
                </p14:cNvPr>
                <p14:cNvContentPartPr/>
                <p14:nvPr/>
              </p14:nvContentPartPr>
              <p14:xfrm>
                <a:off x="12170937" y="4041796"/>
                <a:ext cx="173160" cy="2822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B384B0C-0658-CF49-6C57-C5215562B39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161937" y="4032796"/>
                  <a:ext cx="1908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7D4E808-0C10-816E-C24B-5CBE7DDF53DD}"/>
                    </a:ext>
                  </a:extLst>
                </p14:cNvPr>
                <p14:cNvContentPartPr/>
                <p14:nvPr/>
              </p14:nvContentPartPr>
              <p14:xfrm>
                <a:off x="12007137" y="4402876"/>
                <a:ext cx="376920" cy="1962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7D4E808-0C10-816E-C24B-5CBE7DDF53D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998137" y="4393876"/>
                  <a:ext cx="3945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C2F99A5-8784-2F18-8CD2-7DD324757AFA}"/>
                    </a:ext>
                  </a:extLst>
                </p14:cNvPr>
                <p14:cNvContentPartPr/>
                <p14:nvPr/>
              </p14:nvContentPartPr>
              <p14:xfrm>
                <a:off x="12531297" y="4113796"/>
                <a:ext cx="150120" cy="1375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C2F99A5-8784-2F18-8CD2-7DD324757AF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522297" y="4104772"/>
                  <a:ext cx="167760" cy="1552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10A67EE-1E69-0865-FDB5-416B6233062E}"/>
                    </a:ext>
                  </a:extLst>
                </p14:cNvPr>
                <p14:cNvContentPartPr/>
                <p14:nvPr/>
              </p14:nvContentPartPr>
              <p14:xfrm>
                <a:off x="12416097" y="4235116"/>
                <a:ext cx="762840" cy="4366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10A67EE-1E69-0865-FDB5-416B6233062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407097" y="4226116"/>
                  <a:ext cx="7804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16619D89-1E85-2574-03A3-EFA56FC2D564}"/>
                    </a:ext>
                  </a:extLst>
                </p14:cNvPr>
                <p14:cNvContentPartPr/>
                <p14:nvPr/>
              </p14:nvContentPartPr>
              <p14:xfrm>
                <a:off x="13402137" y="4282636"/>
                <a:ext cx="237960" cy="1224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16619D89-1E85-2574-03A3-EFA56FC2D56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393151" y="4273636"/>
                  <a:ext cx="255573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9043B04-835C-CEC7-4402-8C07812F044B}"/>
                    </a:ext>
                  </a:extLst>
                </p14:cNvPr>
                <p14:cNvContentPartPr/>
                <p14:nvPr/>
              </p14:nvContentPartPr>
              <p14:xfrm>
                <a:off x="13695897" y="3945676"/>
                <a:ext cx="164160" cy="5630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39043B04-835C-CEC7-4402-8C07812F044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686877" y="3936676"/>
                  <a:ext cx="181839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0ECD14B-3D6E-1BD6-7515-CAC32FFE74EF}"/>
                    </a:ext>
                  </a:extLst>
                </p14:cNvPr>
                <p14:cNvContentPartPr/>
                <p14:nvPr/>
              </p14:nvContentPartPr>
              <p14:xfrm>
                <a:off x="14172537" y="3993916"/>
                <a:ext cx="89280" cy="3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0ECD14B-3D6E-1BD6-7515-CAC32FFE74E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163537" y="3984916"/>
                  <a:ext cx="106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F28089A7-1CE2-96F9-1411-C89DFD43A04B}"/>
                    </a:ext>
                  </a:extLst>
                </p14:cNvPr>
                <p14:cNvContentPartPr/>
                <p14:nvPr/>
              </p14:nvContentPartPr>
              <p14:xfrm>
                <a:off x="14121417" y="3993916"/>
                <a:ext cx="124200" cy="2851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F28089A7-1CE2-96F9-1411-C89DFD43A04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112417" y="3984916"/>
                  <a:ext cx="1418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5911587-E315-65FA-A399-3ADF30985797}"/>
                    </a:ext>
                  </a:extLst>
                </p14:cNvPr>
                <p14:cNvContentPartPr/>
                <p14:nvPr/>
              </p14:nvContentPartPr>
              <p14:xfrm>
                <a:off x="14101257" y="3921916"/>
                <a:ext cx="504720" cy="4687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5911587-E315-65FA-A399-3ADF3098579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092263" y="3912909"/>
                  <a:ext cx="522347" cy="486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5EB1082-06FD-E5FA-BB77-E4E13931A8D0}"/>
                    </a:ext>
                  </a:extLst>
                </p14:cNvPr>
                <p14:cNvContentPartPr/>
                <p14:nvPr/>
              </p14:nvContentPartPr>
              <p14:xfrm>
                <a:off x="14774457" y="4237276"/>
                <a:ext cx="649800" cy="1663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5EB1082-06FD-E5FA-BB77-E4E13931A8D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765457" y="4228276"/>
                  <a:ext cx="66744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1080E42-9425-588E-43BD-F829F2B2A8B5}"/>
              </a:ext>
            </a:extLst>
          </p:cNvPr>
          <p:cNvGrpSpPr/>
          <p:nvPr/>
        </p:nvGrpSpPr>
        <p:grpSpPr>
          <a:xfrm>
            <a:off x="3079497" y="-2671844"/>
            <a:ext cx="9318240" cy="1802520"/>
            <a:chOff x="3079497" y="-2671844"/>
            <a:chExt cx="9318240" cy="180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1F458F1D-6763-CF8A-87BD-643D44404729}"/>
                    </a:ext>
                  </a:extLst>
                </p14:cNvPr>
                <p14:cNvContentPartPr/>
                <p14:nvPr/>
              </p14:nvContentPartPr>
              <p14:xfrm>
                <a:off x="3079497" y="-1721804"/>
                <a:ext cx="3186000" cy="7592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1F458F1D-6763-CF8A-87BD-643D4440472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70497" y="-1730804"/>
                  <a:ext cx="3203640" cy="7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C17E150-C01C-386B-7726-3641E10E535A}"/>
                    </a:ext>
                  </a:extLst>
                </p14:cNvPr>
                <p14:cNvContentPartPr/>
                <p14:nvPr/>
              </p14:nvContentPartPr>
              <p14:xfrm>
                <a:off x="7266657" y="-1588604"/>
                <a:ext cx="1287000" cy="259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C17E150-C01C-386B-7726-3641E10E535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57657" y="-1597604"/>
                  <a:ext cx="1304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9217114-4365-E8F0-F8C5-A5B7C5827715}"/>
                    </a:ext>
                  </a:extLst>
                </p14:cNvPr>
                <p14:cNvContentPartPr/>
                <p14:nvPr/>
              </p14:nvContentPartPr>
              <p14:xfrm>
                <a:off x="8277177" y="-2069564"/>
                <a:ext cx="634320" cy="8748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9217114-4365-E8F0-F8C5-A5B7C582771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68177" y="-2078564"/>
                  <a:ext cx="651960" cy="89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5901651-4F16-F619-6015-97272B1E266F}"/>
                    </a:ext>
                  </a:extLst>
                </p14:cNvPr>
                <p14:cNvContentPartPr/>
                <p14:nvPr/>
              </p14:nvContentPartPr>
              <p14:xfrm>
                <a:off x="9432417" y="-2019884"/>
                <a:ext cx="262080" cy="460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5901651-4F16-F619-6015-97272B1E266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23417" y="-2028884"/>
                  <a:ext cx="2797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E315E54-45D9-A7A1-1094-88E128DDB3C6}"/>
                    </a:ext>
                  </a:extLst>
                </p14:cNvPr>
                <p14:cNvContentPartPr/>
                <p14:nvPr/>
              </p14:nvContentPartPr>
              <p14:xfrm>
                <a:off x="9430617" y="-1974164"/>
                <a:ext cx="622800" cy="7254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E315E54-45D9-A7A1-1094-88E128DDB3C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421612" y="-1983164"/>
                  <a:ext cx="640450" cy="74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A4FB906-6897-60E1-E836-4EC9DB905DEF}"/>
                    </a:ext>
                  </a:extLst>
                </p14:cNvPr>
                <p14:cNvContentPartPr/>
                <p14:nvPr/>
              </p14:nvContentPartPr>
              <p14:xfrm>
                <a:off x="10058097" y="-2094404"/>
                <a:ext cx="169200" cy="8398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A4FB906-6897-60E1-E836-4EC9DB905DE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049097" y="-2103404"/>
                  <a:ext cx="18684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E1E1977-D401-BFDC-BB3E-F27EB99D954A}"/>
                    </a:ext>
                  </a:extLst>
                </p14:cNvPr>
                <p14:cNvContentPartPr/>
                <p14:nvPr/>
              </p14:nvContentPartPr>
              <p14:xfrm>
                <a:off x="10226217" y="-1660604"/>
                <a:ext cx="301680" cy="1440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E1E1977-D401-BFDC-BB3E-F27EB99D954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217217" y="-1669604"/>
                  <a:ext cx="319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5ED9F1BE-FD7A-B86A-DC26-8B01480F0DA9}"/>
                    </a:ext>
                  </a:extLst>
                </p14:cNvPr>
                <p14:cNvContentPartPr/>
                <p14:nvPr/>
              </p14:nvContentPartPr>
              <p14:xfrm>
                <a:off x="10490817" y="-2238764"/>
                <a:ext cx="311760" cy="13694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5ED9F1BE-FD7A-B86A-DC26-8B01480F0DA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481827" y="-2247764"/>
                  <a:ext cx="329380" cy="13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F6131F7-3B66-5144-4B36-943E3F36A376}"/>
                    </a:ext>
                  </a:extLst>
                </p14:cNvPr>
                <p14:cNvContentPartPr/>
                <p14:nvPr/>
              </p14:nvContentPartPr>
              <p14:xfrm>
                <a:off x="11188497" y="-2503364"/>
                <a:ext cx="49320" cy="5032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F6131F7-3B66-5144-4B36-943E3F36A37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179562" y="-2512364"/>
                  <a:ext cx="66832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174F01DB-6EB5-9AEB-ACFD-DAD8985215BB}"/>
                    </a:ext>
                  </a:extLst>
                </p14:cNvPr>
                <p14:cNvContentPartPr/>
                <p14:nvPr/>
              </p14:nvContentPartPr>
              <p14:xfrm>
                <a:off x="11321697" y="-2671844"/>
                <a:ext cx="759600" cy="7236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174F01DB-6EB5-9AEB-ACFD-DAD8985215B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312697" y="-2680844"/>
                  <a:ext cx="777240" cy="74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CD590C06-C89D-53F4-0FC4-4DEF5CD2FC08}"/>
                    </a:ext>
                  </a:extLst>
                </p14:cNvPr>
                <p14:cNvContentPartPr/>
                <p14:nvPr/>
              </p14:nvContentPartPr>
              <p14:xfrm>
                <a:off x="11563977" y="-2166044"/>
                <a:ext cx="203760" cy="6854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CD590C06-C89D-53F4-0FC4-4DEF5CD2FC0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554977" y="-2175039"/>
                  <a:ext cx="221400" cy="7030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BD7E01A8-EC90-CF72-5A42-268C10121957}"/>
                    </a:ext>
                  </a:extLst>
                </p14:cNvPr>
                <p14:cNvContentPartPr/>
                <p14:nvPr/>
              </p14:nvContentPartPr>
              <p14:xfrm>
                <a:off x="11068257" y="-1604444"/>
                <a:ext cx="1329480" cy="6206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BD7E01A8-EC90-CF72-5A42-268C1012195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059257" y="-1613444"/>
                  <a:ext cx="134712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B38472FA-0385-632F-5BF4-7D639EB7DAB0}"/>
                    </a:ext>
                  </a:extLst>
                </p14:cNvPr>
                <p14:cNvContentPartPr/>
                <p14:nvPr/>
              </p14:nvContentPartPr>
              <p14:xfrm>
                <a:off x="11333217" y="-2288084"/>
                <a:ext cx="862920" cy="741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B38472FA-0385-632F-5BF4-7D639EB7DAB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324221" y="-2297128"/>
                  <a:ext cx="880553" cy="9188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4" name="그룹 963">
            <a:extLst>
              <a:ext uri="{FF2B5EF4-FFF2-40B4-BE49-F238E27FC236}">
                <a16:creationId xmlns:a16="http://schemas.microsoft.com/office/drawing/2014/main" id="{05D8BACF-42A3-3771-E423-D0C98AA2B2E8}"/>
              </a:ext>
            </a:extLst>
          </p:cNvPr>
          <p:cNvGrpSpPr/>
          <p:nvPr/>
        </p:nvGrpSpPr>
        <p:grpSpPr>
          <a:xfrm>
            <a:off x="11525817" y="8399236"/>
            <a:ext cx="6496920" cy="1397880"/>
            <a:chOff x="11525817" y="8399236"/>
            <a:chExt cx="6496920" cy="13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EF3FD91-5807-C26E-5F09-86A553EBA8D9}"/>
                    </a:ext>
                  </a:extLst>
                </p14:cNvPr>
                <p14:cNvContentPartPr/>
                <p14:nvPr/>
              </p14:nvContentPartPr>
              <p14:xfrm>
                <a:off x="11525817" y="9143356"/>
                <a:ext cx="25200" cy="3110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EF3FD91-5807-C26E-5F09-86A553EBA8D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516687" y="9134356"/>
                  <a:ext cx="43096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CD1C194E-6A0C-E507-025A-214E0C506006}"/>
                    </a:ext>
                  </a:extLst>
                </p14:cNvPr>
                <p14:cNvContentPartPr/>
                <p14:nvPr/>
              </p14:nvContentPartPr>
              <p14:xfrm>
                <a:off x="11616537" y="8951476"/>
                <a:ext cx="344160" cy="5810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CD1C194E-6A0C-E507-025A-214E0C50600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607537" y="8942476"/>
                  <a:ext cx="36180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8FB2FA25-FBCD-0AA7-CB7E-602588BB5E43}"/>
                    </a:ext>
                  </a:extLst>
                </p14:cNvPr>
                <p14:cNvContentPartPr/>
                <p14:nvPr/>
              </p14:nvContentPartPr>
              <p14:xfrm>
                <a:off x="12151497" y="8980636"/>
                <a:ext cx="299160" cy="6217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8FB2FA25-FBCD-0AA7-CB7E-602588BB5E4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142497" y="8971631"/>
                  <a:ext cx="316800" cy="6393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DCDCC143-897B-A8F4-01B2-1F85B938D22A}"/>
                    </a:ext>
                  </a:extLst>
                </p14:cNvPr>
                <p14:cNvContentPartPr/>
                <p14:nvPr/>
              </p14:nvContentPartPr>
              <p14:xfrm>
                <a:off x="12652977" y="8783356"/>
                <a:ext cx="723960" cy="4593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DCDCC143-897B-A8F4-01B2-1F85B938D22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643977" y="8774363"/>
                  <a:ext cx="741600" cy="4769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A9B2AEF7-6BEC-8AF4-09FB-ACE162BEF301}"/>
                    </a:ext>
                  </a:extLst>
                </p14:cNvPr>
                <p14:cNvContentPartPr/>
                <p14:nvPr/>
              </p14:nvContentPartPr>
              <p14:xfrm>
                <a:off x="13402137" y="8685796"/>
                <a:ext cx="25920" cy="6246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A9B2AEF7-6BEC-8AF4-09FB-ACE162BEF30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393260" y="8676801"/>
                  <a:ext cx="43318" cy="6422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00FBD1C3-4F01-C3D3-1E86-B39DA76ECE3F}"/>
                    </a:ext>
                  </a:extLst>
                </p14:cNvPr>
                <p14:cNvContentPartPr/>
                <p14:nvPr/>
              </p14:nvContentPartPr>
              <p14:xfrm>
                <a:off x="13450377" y="9020956"/>
                <a:ext cx="204480" cy="7452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00FBD1C3-4F01-C3D3-1E86-B39DA76ECE3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441377" y="9011956"/>
                  <a:ext cx="2221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60" name="잉크 959">
                  <a:extLst>
                    <a:ext uri="{FF2B5EF4-FFF2-40B4-BE49-F238E27FC236}">
                      <a16:creationId xmlns:a16="http://schemas.microsoft.com/office/drawing/2014/main" id="{DE3A42E9-870D-9D98-217B-5CB16155687E}"/>
                    </a:ext>
                  </a:extLst>
                </p14:cNvPr>
                <p14:cNvContentPartPr/>
                <p14:nvPr/>
              </p14:nvContentPartPr>
              <p14:xfrm>
                <a:off x="13137537" y="9389596"/>
                <a:ext cx="666720" cy="407520"/>
              </p14:xfrm>
            </p:contentPart>
          </mc:Choice>
          <mc:Fallback xmlns="">
            <p:pic>
              <p:nvPicPr>
                <p:cNvPr id="960" name="잉크 959">
                  <a:extLst>
                    <a:ext uri="{FF2B5EF4-FFF2-40B4-BE49-F238E27FC236}">
                      <a16:creationId xmlns:a16="http://schemas.microsoft.com/office/drawing/2014/main" id="{DE3A42E9-870D-9D98-217B-5CB16155687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3128537" y="9380596"/>
                  <a:ext cx="68436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61" name="잉크 960">
                  <a:extLst>
                    <a:ext uri="{FF2B5EF4-FFF2-40B4-BE49-F238E27FC236}">
                      <a16:creationId xmlns:a16="http://schemas.microsoft.com/office/drawing/2014/main" id="{69314830-C4E1-472A-D72F-845E7169D26E}"/>
                    </a:ext>
                  </a:extLst>
                </p14:cNvPr>
                <p14:cNvContentPartPr/>
                <p14:nvPr/>
              </p14:nvContentPartPr>
              <p14:xfrm>
                <a:off x="13980297" y="8705596"/>
                <a:ext cx="920880" cy="694800"/>
              </p14:xfrm>
            </p:contentPart>
          </mc:Choice>
          <mc:Fallback xmlns="">
            <p:pic>
              <p:nvPicPr>
                <p:cNvPr id="961" name="잉크 960">
                  <a:extLst>
                    <a:ext uri="{FF2B5EF4-FFF2-40B4-BE49-F238E27FC236}">
                      <a16:creationId xmlns:a16="http://schemas.microsoft.com/office/drawing/2014/main" id="{69314830-C4E1-472A-D72F-845E7169D26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971297" y="8696591"/>
                  <a:ext cx="938520" cy="7124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62" name="잉크 961">
                  <a:extLst>
                    <a:ext uri="{FF2B5EF4-FFF2-40B4-BE49-F238E27FC236}">
                      <a16:creationId xmlns:a16="http://schemas.microsoft.com/office/drawing/2014/main" id="{760D3805-E45B-BDC4-3AA5-AA8FAB0C279F}"/>
                    </a:ext>
                  </a:extLst>
                </p14:cNvPr>
                <p14:cNvContentPartPr/>
                <p14:nvPr/>
              </p14:nvContentPartPr>
              <p14:xfrm>
                <a:off x="14989377" y="8399236"/>
                <a:ext cx="2694240" cy="1168920"/>
              </p14:xfrm>
            </p:contentPart>
          </mc:Choice>
          <mc:Fallback xmlns="">
            <p:pic>
              <p:nvPicPr>
                <p:cNvPr id="962" name="잉크 961">
                  <a:extLst>
                    <a:ext uri="{FF2B5EF4-FFF2-40B4-BE49-F238E27FC236}">
                      <a16:creationId xmlns:a16="http://schemas.microsoft.com/office/drawing/2014/main" id="{760D3805-E45B-BDC4-3AA5-AA8FAB0C279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980377" y="8390236"/>
                  <a:ext cx="2711880" cy="11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63" name="잉크 962">
                  <a:extLst>
                    <a:ext uri="{FF2B5EF4-FFF2-40B4-BE49-F238E27FC236}">
                      <a16:creationId xmlns:a16="http://schemas.microsoft.com/office/drawing/2014/main" id="{C0131D59-0302-434E-FC84-C8B2E898BED5}"/>
                    </a:ext>
                  </a:extLst>
                </p14:cNvPr>
                <p14:cNvContentPartPr/>
                <p14:nvPr/>
              </p14:nvContentPartPr>
              <p14:xfrm>
                <a:off x="17588937" y="8833396"/>
                <a:ext cx="433800" cy="358200"/>
              </p14:xfrm>
            </p:contentPart>
          </mc:Choice>
          <mc:Fallback xmlns="">
            <p:pic>
              <p:nvPicPr>
                <p:cNvPr id="963" name="잉크 962">
                  <a:extLst>
                    <a:ext uri="{FF2B5EF4-FFF2-40B4-BE49-F238E27FC236}">
                      <a16:creationId xmlns:a16="http://schemas.microsoft.com/office/drawing/2014/main" id="{C0131D59-0302-434E-FC84-C8B2E898BED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7579937" y="8824396"/>
                  <a:ext cx="451440" cy="37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65" name="잉크 964">
                <a:extLst>
                  <a:ext uri="{FF2B5EF4-FFF2-40B4-BE49-F238E27FC236}">
                    <a16:creationId xmlns:a16="http://schemas.microsoft.com/office/drawing/2014/main" id="{FFD16765-A061-F90C-38DC-DA385197E3BE}"/>
                  </a:ext>
                </a:extLst>
              </p14:cNvPr>
              <p14:cNvContentPartPr/>
              <p14:nvPr/>
            </p14:nvContentPartPr>
            <p14:xfrm>
              <a:off x="8638257" y="10875676"/>
              <a:ext cx="360" cy="360"/>
            </p14:xfrm>
          </p:contentPart>
        </mc:Choice>
        <mc:Fallback xmlns="">
          <p:pic>
            <p:nvPicPr>
              <p:cNvPr id="965" name="잉크 964">
                <a:extLst>
                  <a:ext uri="{FF2B5EF4-FFF2-40B4-BE49-F238E27FC236}">
                    <a16:creationId xmlns:a16="http://schemas.microsoft.com/office/drawing/2014/main" id="{FFD16765-A061-F90C-38DC-DA385197E3B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629257" y="108666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66" name="잉크 965">
                <a:extLst>
                  <a:ext uri="{FF2B5EF4-FFF2-40B4-BE49-F238E27FC236}">
                    <a16:creationId xmlns:a16="http://schemas.microsoft.com/office/drawing/2014/main" id="{09B5D722-0838-6953-2A6C-819FE10E2EB4}"/>
                  </a:ext>
                </a:extLst>
              </p14:cNvPr>
              <p14:cNvContentPartPr/>
              <p14:nvPr/>
            </p14:nvContentPartPr>
            <p14:xfrm>
              <a:off x="12872937" y="6423916"/>
              <a:ext cx="360" cy="360"/>
            </p14:xfrm>
          </p:contentPart>
        </mc:Choice>
        <mc:Fallback xmlns="">
          <p:pic>
            <p:nvPicPr>
              <p:cNvPr id="966" name="잉크 965">
                <a:extLst>
                  <a:ext uri="{FF2B5EF4-FFF2-40B4-BE49-F238E27FC236}">
                    <a16:creationId xmlns:a16="http://schemas.microsoft.com/office/drawing/2014/main" id="{09B5D722-0838-6953-2A6C-819FE10E2EB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2863937" y="641491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71" name="그룹 970">
            <a:extLst>
              <a:ext uri="{FF2B5EF4-FFF2-40B4-BE49-F238E27FC236}">
                <a16:creationId xmlns:a16="http://schemas.microsoft.com/office/drawing/2014/main" id="{C121C04F-D4F1-140E-96AA-4A3816A63058}"/>
              </a:ext>
            </a:extLst>
          </p:cNvPr>
          <p:cNvGrpSpPr/>
          <p:nvPr/>
        </p:nvGrpSpPr>
        <p:grpSpPr>
          <a:xfrm>
            <a:off x="12142857" y="6205396"/>
            <a:ext cx="1751040" cy="913320"/>
            <a:chOff x="12142857" y="6205396"/>
            <a:chExt cx="1751040" cy="91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67" name="잉크 966">
                  <a:extLst>
                    <a:ext uri="{FF2B5EF4-FFF2-40B4-BE49-F238E27FC236}">
                      <a16:creationId xmlns:a16="http://schemas.microsoft.com/office/drawing/2014/main" id="{DDB8C517-283E-8F34-ACFF-D113AA050EEB}"/>
                    </a:ext>
                  </a:extLst>
                </p14:cNvPr>
                <p14:cNvContentPartPr/>
                <p14:nvPr/>
              </p14:nvContentPartPr>
              <p14:xfrm>
                <a:off x="12142857" y="6495556"/>
                <a:ext cx="390240" cy="537840"/>
              </p14:xfrm>
            </p:contentPart>
          </mc:Choice>
          <mc:Fallback xmlns="">
            <p:pic>
              <p:nvPicPr>
                <p:cNvPr id="967" name="잉크 966">
                  <a:extLst>
                    <a:ext uri="{FF2B5EF4-FFF2-40B4-BE49-F238E27FC236}">
                      <a16:creationId xmlns:a16="http://schemas.microsoft.com/office/drawing/2014/main" id="{DDB8C517-283E-8F34-ACFF-D113AA050EE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2133849" y="6486556"/>
                  <a:ext cx="407896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68" name="잉크 967">
                  <a:extLst>
                    <a:ext uri="{FF2B5EF4-FFF2-40B4-BE49-F238E27FC236}">
                      <a16:creationId xmlns:a16="http://schemas.microsoft.com/office/drawing/2014/main" id="{4BAFC5FA-C7E2-5B80-5C9C-6283D69FBA7C}"/>
                    </a:ext>
                  </a:extLst>
                </p14:cNvPr>
                <p14:cNvContentPartPr/>
                <p14:nvPr/>
              </p14:nvContentPartPr>
              <p14:xfrm>
                <a:off x="12510777" y="6205396"/>
                <a:ext cx="477000" cy="913320"/>
              </p14:xfrm>
            </p:contentPart>
          </mc:Choice>
          <mc:Fallback xmlns="">
            <p:pic>
              <p:nvPicPr>
                <p:cNvPr id="968" name="잉크 967">
                  <a:extLst>
                    <a:ext uri="{FF2B5EF4-FFF2-40B4-BE49-F238E27FC236}">
                      <a16:creationId xmlns:a16="http://schemas.microsoft.com/office/drawing/2014/main" id="{4BAFC5FA-C7E2-5B80-5C9C-6283D69FBA7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2501777" y="6196400"/>
                  <a:ext cx="494640" cy="930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69" name="잉크 968">
                  <a:extLst>
                    <a:ext uri="{FF2B5EF4-FFF2-40B4-BE49-F238E27FC236}">
                      <a16:creationId xmlns:a16="http://schemas.microsoft.com/office/drawing/2014/main" id="{9E6273C0-3FC0-3280-F371-28321CC1238B}"/>
                    </a:ext>
                  </a:extLst>
                </p14:cNvPr>
                <p14:cNvContentPartPr/>
                <p14:nvPr/>
              </p14:nvContentPartPr>
              <p14:xfrm>
                <a:off x="13137537" y="6901276"/>
                <a:ext cx="197280" cy="206280"/>
              </p14:xfrm>
            </p:contentPart>
          </mc:Choice>
          <mc:Fallback xmlns="">
            <p:pic>
              <p:nvPicPr>
                <p:cNvPr id="969" name="잉크 968">
                  <a:extLst>
                    <a:ext uri="{FF2B5EF4-FFF2-40B4-BE49-F238E27FC236}">
                      <a16:creationId xmlns:a16="http://schemas.microsoft.com/office/drawing/2014/main" id="{9E6273C0-3FC0-3280-F371-28321CC1238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3128537" y="6892276"/>
                  <a:ext cx="2149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70" name="잉크 969">
                  <a:extLst>
                    <a:ext uri="{FF2B5EF4-FFF2-40B4-BE49-F238E27FC236}">
                      <a16:creationId xmlns:a16="http://schemas.microsoft.com/office/drawing/2014/main" id="{598814AE-37E8-A1C4-AFF0-7BCE666DFFE3}"/>
                    </a:ext>
                  </a:extLst>
                </p14:cNvPr>
                <p14:cNvContentPartPr/>
                <p14:nvPr/>
              </p14:nvContentPartPr>
              <p14:xfrm>
                <a:off x="13562337" y="6322756"/>
                <a:ext cx="331560" cy="642960"/>
              </p14:xfrm>
            </p:contentPart>
          </mc:Choice>
          <mc:Fallback xmlns="">
            <p:pic>
              <p:nvPicPr>
                <p:cNvPr id="970" name="잉크 969">
                  <a:extLst>
                    <a:ext uri="{FF2B5EF4-FFF2-40B4-BE49-F238E27FC236}">
                      <a16:creationId xmlns:a16="http://schemas.microsoft.com/office/drawing/2014/main" id="{598814AE-37E8-A1C4-AFF0-7BCE666DFFE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3553337" y="6313756"/>
                  <a:ext cx="349200" cy="66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2" name="그룹 981">
            <a:extLst>
              <a:ext uri="{FF2B5EF4-FFF2-40B4-BE49-F238E27FC236}">
                <a16:creationId xmlns:a16="http://schemas.microsoft.com/office/drawing/2014/main" id="{50AC424B-4AB8-A9DC-1616-C237AFB2FC8B}"/>
              </a:ext>
            </a:extLst>
          </p:cNvPr>
          <p:cNvGrpSpPr/>
          <p:nvPr/>
        </p:nvGrpSpPr>
        <p:grpSpPr>
          <a:xfrm>
            <a:off x="14801817" y="5846476"/>
            <a:ext cx="3486600" cy="1138320"/>
            <a:chOff x="14801817" y="5846476"/>
            <a:chExt cx="3486600" cy="11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72" name="잉크 971">
                  <a:extLst>
                    <a:ext uri="{FF2B5EF4-FFF2-40B4-BE49-F238E27FC236}">
                      <a16:creationId xmlns:a16="http://schemas.microsoft.com/office/drawing/2014/main" id="{BFBFEEF0-5AA5-9AE7-26AE-638BB1A54B3E}"/>
                    </a:ext>
                  </a:extLst>
                </p14:cNvPr>
                <p14:cNvContentPartPr/>
                <p14:nvPr/>
              </p14:nvContentPartPr>
              <p14:xfrm>
                <a:off x="14801817" y="6183796"/>
                <a:ext cx="477720" cy="801000"/>
              </p14:xfrm>
            </p:contentPart>
          </mc:Choice>
          <mc:Fallback xmlns="">
            <p:pic>
              <p:nvPicPr>
                <p:cNvPr id="972" name="잉크 971">
                  <a:extLst>
                    <a:ext uri="{FF2B5EF4-FFF2-40B4-BE49-F238E27FC236}">
                      <a16:creationId xmlns:a16="http://schemas.microsoft.com/office/drawing/2014/main" id="{BFBFEEF0-5AA5-9AE7-26AE-638BB1A54B3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4792824" y="6174796"/>
                  <a:ext cx="495347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73" name="잉크 972">
                  <a:extLst>
                    <a:ext uri="{FF2B5EF4-FFF2-40B4-BE49-F238E27FC236}">
                      <a16:creationId xmlns:a16="http://schemas.microsoft.com/office/drawing/2014/main" id="{9683D8EB-51DB-0BF7-5EB5-8B435345F119}"/>
                    </a:ext>
                  </a:extLst>
                </p14:cNvPr>
                <p14:cNvContentPartPr/>
                <p14:nvPr/>
              </p14:nvContentPartPr>
              <p14:xfrm>
                <a:off x="15703977" y="6255796"/>
                <a:ext cx="578520" cy="268920"/>
              </p14:xfrm>
            </p:contentPart>
          </mc:Choice>
          <mc:Fallback xmlns="">
            <p:pic>
              <p:nvPicPr>
                <p:cNvPr id="973" name="잉크 972">
                  <a:extLst>
                    <a:ext uri="{FF2B5EF4-FFF2-40B4-BE49-F238E27FC236}">
                      <a16:creationId xmlns:a16="http://schemas.microsoft.com/office/drawing/2014/main" id="{9683D8EB-51DB-0BF7-5EB5-8B435345F11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5694977" y="6246796"/>
                  <a:ext cx="596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74" name="잉크 973">
                  <a:extLst>
                    <a:ext uri="{FF2B5EF4-FFF2-40B4-BE49-F238E27FC236}">
                      <a16:creationId xmlns:a16="http://schemas.microsoft.com/office/drawing/2014/main" id="{ADD8733A-5871-A9E1-9C0B-7E77CAD07740}"/>
                    </a:ext>
                  </a:extLst>
                </p14:cNvPr>
                <p14:cNvContentPartPr/>
                <p14:nvPr/>
              </p14:nvContentPartPr>
              <p14:xfrm>
                <a:off x="15931137" y="6375676"/>
                <a:ext cx="302400" cy="479160"/>
              </p14:xfrm>
            </p:contentPart>
          </mc:Choice>
          <mc:Fallback xmlns="">
            <p:pic>
              <p:nvPicPr>
                <p:cNvPr id="974" name="잉크 973">
                  <a:extLst>
                    <a:ext uri="{FF2B5EF4-FFF2-40B4-BE49-F238E27FC236}">
                      <a16:creationId xmlns:a16="http://schemas.microsoft.com/office/drawing/2014/main" id="{ADD8733A-5871-A9E1-9C0B-7E77CAD0774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5922137" y="6366669"/>
                  <a:ext cx="320040" cy="496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75" name="잉크 974">
                  <a:extLst>
                    <a:ext uri="{FF2B5EF4-FFF2-40B4-BE49-F238E27FC236}">
                      <a16:creationId xmlns:a16="http://schemas.microsoft.com/office/drawing/2014/main" id="{8C9C3D6D-AF93-00F6-B783-BAC897345164}"/>
                    </a:ext>
                  </a:extLst>
                </p14:cNvPr>
                <p14:cNvContentPartPr/>
                <p14:nvPr/>
              </p14:nvContentPartPr>
              <p14:xfrm>
                <a:off x="16459977" y="6098836"/>
                <a:ext cx="363240" cy="543600"/>
              </p14:xfrm>
            </p:contentPart>
          </mc:Choice>
          <mc:Fallback xmlns="">
            <p:pic>
              <p:nvPicPr>
                <p:cNvPr id="975" name="잉크 974">
                  <a:extLst>
                    <a:ext uri="{FF2B5EF4-FFF2-40B4-BE49-F238E27FC236}">
                      <a16:creationId xmlns:a16="http://schemas.microsoft.com/office/drawing/2014/main" id="{8C9C3D6D-AF93-00F6-B783-BAC89734516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6450977" y="6089830"/>
                  <a:ext cx="380880" cy="5612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76" name="잉크 975">
                  <a:extLst>
                    <a:ext uri="{FF2B5EF4-FFF2-40B4-BE49-F238E27FC236}">
                      <a16:creationId xmlns:a16="http://schemas.microsoft.com/office/drawing/2014/main" id="{F7A7B63F-6FAE-D119-FFF6-B66E769843CD}"/>
                    </a:ext>
                  </a:extLst>
                </p14:cNvPr>
                <p14:cNvContentPartPr/>
                <p14:nvPr/>
              </p14:nvContentPartPr>
              <p14:xfrm>
                <a:off x="17156577" y="6655036"/>
                <a:ext cx="81360" cy="85680"/>
              </p14:xfrm>
            </p:contentPart>
          </mc:Choice>
          <mc:Fallback xmlns="">
            <p:pic>
              <p:nvPicPr>
                <p:cNvPr id="976" name="잉크 975">
                  <a:extLst>
                    <a:ext uri="{FF2B5EF4-FFF2-40B4-BE49-F238E27FC236}">
                      <a16:creationId xmlns:a16="http://schemas.microsoft.com/office/drawing/2014/main" id="{F7A7B63F-6FAE-D119-FFF6-B66E769843C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7147577" y="6645998"/>
                  <a:ext cx="99000" cy="103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77" name="잉크 976">
                  <a:extLst>
                    <a:ext uri="{FF2B5EF4-FFF2-40B4-BE49-F238E27FC236}">
                      <a16:creationId xmlns:a16="http://schemas.microsoft.com/office/drawing/2014/main" id="{23E4F4C5-6B29-E842-7BC9-E953C59F6EAC}"/>
                    </a:ext>
                  </a:extLst>
                </p14:cNvPr>
                <p14:cNvContentPartPr/>
                <p14:nvPr/>
              </p14:nvContentPartPr>
              <p14:xfrm>
                <a:off x="17405697" y="6015676"/>
                <a:ext cx="224280" cy="465480"/>
              </p14:xfrm>
            </p:contentPart>
          </mc:Choice>
          <mc:Fallback xmlns="">
            <p:pic>
              <p:nvPicPr>
                <p:cNvPr id="977" name="잉크 976">
                  <a:extLst>
                    <a:ext uri="{FF2B5EF4-FFF2-40B4-BE49-F238E27FC236}">
                      <a16:creationId xmlns:a16="http://schemas.microsoft.com/office/drawing/2014/main" id="{23E4F4C5-6B29-E842-7BC9-E953C59F6EA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7396697" y="6006676"/>
                  <a:ext cx="24192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78" name="잉크 977">
                  <a:extLst>
                    <a:ext uri="{FF2B5EF4-FFF2-40B4-BE49-F238E27FC236}">
                      <a16:creationId xmlns:a16="http://schemas.microsoft.com/office/drawing/2014/main" id="{C995ECAA-DEAD-0C2F-37F1-33B9A9EB6C66}"/>
                    </a:ext>
                  </a:extLst>
                </p14:cNvPr>
                <p14:cNvContentPartPr/>
                <p14:nvPr/>
              </p14:nvContentPartPr>
              <p14:xfrm>
                <a:off x="17879097" y="5846476"/>
                <a:ext cx="409320" cy="777960"/>
              </p14:xfrm>
            </p:contentPart>
          </mc:Choice>
          <mc:Fallback xmlns="">
            <p:pic>
              <p:nvPicPr>
                <p:cNvPr id="978" name="잉크 977">
                  <a:extLst>
                    <a:ext uri="{FF2B5EF4-FFF2-40B4-BE49-F238E27FC236}">
                      <a16:creationId xmlns:a16="http://schemas.microsoft.com/office/drawing/2014/main" id="{C995ECAA-DEAD-0C2F-37F1-33B9A9EB6C6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7870097" y="5837476"/>
                  <a:ext cx="426960" cy="79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79" name="잉크 978">
                  <a:extLst>
                    <a:ext uri="{FF2B5EF4-FFF2-40B4-BE49-F238E27FC236}">
                      <a16:creationId xmlns:a16="http://schemas.microsoft.com/office/drawing/2014/main" id="{149C85E6-D5EF-2B95-80B9-B6BDB48FB4D2}"/>
                    </a:ext>
                  </a:extLst>
                </p14:cNvPr>
                <p14:cNvContentPartPr/>
                <p14:nvPr/>
              </p14:nvContentPartPr>
              <p14:xfrm>
                <a:off x="18100137" y="6423916"/>
                <a:ext cx="19080" cy="24840"/>
              </p14:xfrm>
            </p:contentPart>
          </mc:Choice>
          <mc:Fallback xmlns="">
            <p:pic>
              <p:nvPicPr>
                <p:cNvPr id="979" name="잉크 978">
                  <a:extLst>
                    <a:ext uri="{FF2B5EF4-FFF2-40B4-BE49-F238E27FC236}">
                      <a16:creationId xmlns:a16="http://schemas.microsoft.com/office/drawing/2014/main" id="{149C85E6-D5EF-2B95-80B9-B6BDB48FB4D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8091137" y="6414916"/>
                  <a:ext cx="367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80" name="잉크 979">
                  <a:extLst>
                    <a:ext uri="{FF2B5EF4-FFF2-40B4-BE49-F238E27FC236}">
                      <a16:creationId xmlns:a16="http://schemas.microsoft.com/office/drawing/2014/main" id="{EDC3EE04-3A96-070E-D056-BD2EC511BC00}"/>
                    </a:ext>
                  </a:extLst>
                </p14:cNvPr>
                <p14:cNvContentPartPr/>
                <p14:nvPr/>
              </p14:nvContentPartPr>
              <p14:xfrm>
                <a:off x="18011937" y="6144916"/>
                <a:ext cx="10800" cy="14760"/>
              </p14:xfrm>
            </p:contentPart>
          </mc:Choice>
          <mc:Fallback xmlns="">
            <p:pic>
              <p:nvPicPr>
                <p:cNvPr id="980" name="잉크 979">
                  <a:extLst>
                    <a:ext uri="{FF2B5EF4-FFF2-40B4-BE49-F238E27FC236}">
                      <a16:creationId xmlns:a16="http://schemas.microsoft.com/office/drawing/2014/main" id="{EDC3EE04-3A96-070E-D056-BD2EC511BC0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8002937" y="613591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81" name="잉크 980">
                  <a:extLst>
                    <a:ext uri="{FF2B5EF4-FFF2-40B4-BE49-F238E27FC236}">
                      <a16:creationId xmlns:a16="http://schemas.microsoft.com/office/drawing/2014/main" id="{4FB36FC0-14FD-50D2-6C86-C63274AD23C9}"/>
                    </a:ext>
                  </a:extLst>
                </p14:cNvPr>
                <p14:cNvContentPartPr/>
                <p14:nvPr/>
              </p14:nvContentPartPr>
              <p14:xfrm>
                <a:off x="18022377" y="6496636"/>
                <a:ext cx="15480" cy="9720"/>
              </p14:xfrm>
            </p:contentPart>
          </mc:Choice>
          <mc:Fallback xmlns="">
            <p:pic>
              <p:nvPicPr>
                <p:cNvPr id="981" name="잉크 980">
                  <a:extLst>
                    <a:ext uri="{FF2B5EF4-FFF2-40B4-BE49-F238E27FC236}">
                      <a16:creationId xmlns:a16="http://schemas.microsoft.com/office/drawing/2014/main" id="{4FB36FC0-14FD-50D2-6C86-C63274AD23C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8013377" y="6487636"/>
                  <a:ext cx="3312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그룹 1015">
            <a:extLst>
              <a:ext uri="{FF2B5EF4-FFF2-40B4-BE49-F238E27FC236}">
                <a16:creationId xmlns:a16="http://schemas.microsoft.com/office/drawing/2014/main" id="{8B000274-46C3-BECC-8E7B-D92CC2704B67}"/>
              </a:ext>
            </a:extLst>
          </p:cNvPr>
          <p:cNvGrpSpPr/>
          <p:nvPr/>
        </p:nvGrpSpPr>
        <p:grpSpPr>
          <a:xfrm>
            <a:off x="500439" y="4812197"/>
            <a:ext cx="415509" cy="455180"/>
            <a:chOff x="500439" y="3431003"/>
            <a:chExt cx="415509" cy="455180"/>
          </a:xfrm>
        </p:grpSpPr>
        <p:pic>
          <p:nvPicPr>
            <p:cNvPr id="114" name="Object 56">
              <a:extLst>
                <a:ext uri="{FF2B5EF4-FFF2-40B4-BE49-F238E27FC236}">
                  <a16:creationId xmlns:a16="http://schemas.microsoft.com/office/drawing/2014/main" id="{839EC3CB-6BA9-A11F-0AFB-E5A58A1C5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grpSp>
        <p:nvGrpSpPr>
          <p:cNvPr id="115" name="그룹 1016">
            <a:extLst>
              <a:ext uri="{FF2B5EF4-FFF2-40B4-BE49-F238E27FC236}">
                <a16:creationId xmlns:a16="http://schemas.microsoft.com/office/drawing/2014/main" id="{C1C45EAE-DC2D-3C29-F9D4-13AD83BF9ACB}"/>
              </a:ext>
            </a:extLst>
          </p:cNvPr>
          <p:cNvGrpSpPr/>
          <p:nvPr/>
        </p:nvGrpSpPr>
        <p:grpSpPr>
          <a:xfrm>
            <a:off x="413647" y="7007643"/>
            <a:ext cx="602974" cy="626466"/>
            <a:chOff x="413647" y="5626449"/>
            <a:chExt cx="602974" cy="626466"/>
          </a:xfrm>
        </p:grpSpPr>
        <p:pic>
          <p:nvPicPr>
            <p:cNvPr id="116" name="Object 59">
              <a:extLst>
                <a:ext uri="{FF2B5EF4-FFF2-40B4-BE49-F238E27FC236}">
                  <a16:creationId xmlns:a16="http://schemas.microsoft.com/office/drawing/2014/main" id="{6499D30D-A231-2A30-2C8D-026D38B74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grpSp>
        <p:nvGrpSpPr>
          <p:cNvPr id="117" name="그룹 1017">
            <a:extLst>
              <a:ext uri="{FF2B5EF4-FFF2-40B4-BE49-F238E27FC236}">
                <a16:creationId xmlns:a16="http://schemas.microsoft.com/office/drawing/2014/main" id="{74CFB96C-5526-EF8C-A657-37234D61D1F6}"/>
              </a:ext>
            </a:extLst>
          </p:cNvPr>
          <p:cNvGrpSpPr/>
          <p:nvPr/>
        </p:nvGrpSpPr>
        <p:grpSpPr>
          <a:xfrm>
            <a:off x="445779" y="8023829"/>
            <a:ext cx="497228" cy="468637"/>
            <a:chOff x="445779" y="8023829"/>
            <a:chExt cx="497228" cy="468637"/>
          </a:xfrm>
        </p:grpSpPr>
        <p:pic>
          <p:nvPicPr>
            <p:cNvPr id="118" name="Object 62">
              <a:extLst>
                <a:ext uri="{FF2B5EF4-FFF2-40B4-BE49-F238E27FC236}">
                  <a16:creationId xmlns:a16="http://schemas.microsoft.com/office/drawing/2014/main" id="{AD2DF30D-BB75-2825-40C3-F2D209EB5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119" name="그룹 1018">
            <a:extLst>
              <a:ext uri="{FF2B5EF4-FFF2-40B4-BE49-F238E27FC236}">
                <a16:creationId xmlns:a16="http://schemas.microsoft.com/office/drawing/2014/main" id="{3584D9D7-2396-4061-4278-CE5B9166FEF4}"/>
              </a:ext>
            </a:extLst>
          </p:cNvPr>
          <p:cNvGrpSpPr/>
          <p:nvPr/>
        </p:nvGrpSpPr>
        <p:grpSpPr>
          <a:xfrm>
            <a:off x="-174475" y="3463109"/>
            <a:ext cx="1759077" cy="1168563"/>
            <a:chOff x="-174475" y="892136"/>
            <a:chExt cx="1759077" cy="1168563"/>
          </a:xfrm>
        </p:grpSpPr>
        <p:pic>
          <p:nvPicPr>
            <p:cNvPr id="120" name="Object 65">
              <a:extLst>
                <a:ext uri="{FF2B5EF4-FFF2-40B4-BE49-F238E27FC236}">
                  <a16:creationId xmlns:a16="http://schemas.microsoft.com/office/drawing/2014/main" id="{6841E39B-BFC4-6B30-C00B-4F47FF88B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121" name="Object 71">
            <a:extLst>
              <a:ext uri="{FF2B5EF4-FFF2-40B4-BE49-F238E27FC236}">
                <a16:creationId xmlns:a16="http://schemas.microsoft.com/office/drawing/2014/main" id="{3ABC56C0-4926-215B-E332-806EBF52B0E7}"/>
              </a:ext>
            </a:extLst>
          </p:cNvPr>
          <p:cNvSpPr txBox="1"/>
          <p:nvPr/>
        </p:nvSpPr>
        <p:spPr>
          <a:xfrm>
            <a:off x="-371126" y="3037551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sp>
        <p:nvSpPr>
          <p:cNvPr id="122" name="Object 80">
            <a:extLst>
              <a:ext uri="{FF2B5EF4-FFF2-40B4-BE49-F238E27FC236}">
                <a16:creationId xmlns:a16="http://schemas.microsoft.com/office/drawing/2014/main" id="{A69AA2FB-B394-52C3-749A-6C72A1CA336C}"/>
              </a:ext>
            </a:extLst>
          </p:cNvPr>
          <p:cNvSpPr txBox="1"/>
          <p:nvPr/>
        </p:nvSpPr>
        <p:spPr>
          <a:xfrm>
            <a:off x="-371126" y="529469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123" name="Object 81">
            <a:extLst>
              <a:ext uri="{FF2B5EF4-FFF2-40B4-BE49-F238E27FC236}">
                <a16:creationId xmlns:a16="http://schemas.microsoft.com/office/drawing/2014/main" id="{1A40BC15-5D1D-E0F2-A03B-FF5E01B0C75C}"/>
              </a:ext>
            </a:extLst>
          </p:cNvPr>
          <p:cNvSpPr txBox="1"/>
          <p:nvPr/>
        </p:nvSpPr>
        <p:spPr>
          <a:xfrm>
            <a:off x="-371126" y="645798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sp>
        <p:nvSpPr>
          <p:cNvPr id="124" name="Object 82">
            <a:extLst>
              <a:ext uri="{FF2B5EF4-FFF2-40B4-BE49-F238E27FC236}">
                <a16:creationId xmlns:a16="http://schemas.microsoft.com/office/drawing/2014/main" id="{92A5ED56-5162-AAD5-0914-D007B184B513}"/>
              </a:ext>
            </a:extLst>
          </p:cNvPr>
          <p:cNvSpPr txBox="1"/>
          <p:nvPr/>
        </p:nvSpPr>
        <p:spPr>
          <a:xfrm>
            <a:off x="-371126" y="7627410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sp>
        <p:nvSpPr>
          <p:cNvPr id="125" name="Object 84">
            <a:extLst>
              <a:ext uri="{FF2B5EF4-FFF2-40B4-BE49-F238E27FC236}">
                <a16:creationId xmlns:a16="http://schemas.microsoft.com/office/drawing/2014/main" id="{8E7E3EED-2B10-0BA2-0968-8F0937183FC2}"/>
              </a:ext>
            </a:extLst>
          </p:cNvPr>
          <p:cNvSpPr txBox="1"/>
          <p:nvPr/>
        </p:nvSpPr>
        <p:spPr>
          <a:xfrm>
            <a:off x="-371126" y="852401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126" name="그룹 1020">
            <a:extLst>
              <a:ext uri="{FF2B5EF4-FFF2-40B4-BE49-F238E27FC236}">
                <a16:creationId xmlns:a16="http://schemas.microsoft.com/office/drawing/2014/main" id="{12F97CAF-156B-D434-10F3-2A87603F8703}"/>
              </a:ext>
            </a:extLst>
          </p:cNvPr>
          <p:cNvGrpSpPr/>
          <p:nvPr/>
        </p:nvGrpSpPr>
        <p:grpSpPr>
          <a:xfrm>
            <a:off x="477135" y="5909721"/>
            <a:ext cx="455857" cy="573119"/>
            <a:chOff x="477135" y="4528527"/>
            <a:chExt cx="455857" cy="573119"/>
          </a:xfrm>
        </p:grpSpPr>
        <p:pic>
          <p:nvPicPr>
            <p:cNvPr id="127" name="Object 85">
              <a:extLst>
                <a:ext uri="{FF2B5EF4-FFF2-40B4-BE49-F238E27FC236}">
                  <a16:creationId xmlns:a16="http://schemas.microsoft.com/office/drawing/2014/main" id="{F39C98E7-5D12-E11E-7B71-7CCBBCE94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  <p:grpSp>
        <p:nvGrpSpPr>
          <p:cNvPr id="128" name="그룹 1014">
            <a:extLst>
              <a:ext uri="{FF2B5EF4-FFF2-40B4-BE49-F238E27FC236}">
                <a16:creationId xmlns:a16="http://schemas.microsoft.com/office/drawing/2014/main" id="{8AE6B21B-3955-BAED-AF80-5D53DE0B1A1D}"/>
              </a:ext>
            </a:extLst>
          </p:cNvPr>
          <p:cNvGrpSpPr/>
          <p:nvPr/>
        </p:nvGrpSpPr>
        <p:grpSpPr>
          <a:xfrm>
            <a:off x="466470" y="3613597"/>
            <a:ext cx="467014" cy="561384"/>
            <a:chOff x="466470" y="2232403"/>
            <a:chExt cx="467014" cy="561384"/>
          </a:xfrm>
        </p:grpSpPr>
        <p:pic>
          <p:nvPicPr>
            <p:cNvPr id="129" name="Object 53">
              <a:extLst>
                <a:ext uri="{FF2B5EF4-FFF2-40B4-BE49-F238E27FC236}">
                  <a16:creationId xmlns:a16="http://schemas.microsoft.com/office/drawing/2014/main" id="{72E3D0F3-598B-2F29-E84D-E1361F8E4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130" name="Object 79">
            <a:extLst>
              <a:ext uri="{FF2B5EF4-FFF2-40B4-BE49-F238E27FC236}">
                <a16:creationId xmlns:a16="http://schemas.microsoft.com/office/drawing/2014/main" id="{E515922C-3432-B437-0200-CBF22302275A}"/>
              </a:ext>
            </a:extLst>
          </p:cNvPr>
          <p:cNvSpPr txBox="1"/>
          <p:nvPr/>
        </p:nvSpPr>
        <p:spPr>
          <a:xfrm>
            <a:off x="-371126" y="420751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131" name="그룹 1029">
            <a:extLst>
              <a:ext uri="{FF2B5EF4-FFF2-40B4-BE49-F238E27FC236}">
                <a16:creationId xmlns:a16="http://schemas.microsoft.com/office/drawing/2014/main" id="{29696864-71A7-8EBD-BED9-390AF7EC7C96}"/>
              </a:ext>
            </a:extLst>
          </p:cNvPr>
          <p:cNvGrpSpPr/>
          <p:nvPr/>
        </p:nvGrpSpPr>
        <p:grpSpPr>
          <a:xfrm>
            <a:off x="499923" y="2565633"/>
            <a:ext cx="459373" cy="390892"/>
            <a:chOff x="499923" y="1167492"/>
            <a:chExt cx="459373" cy="390892"/>
          </a:xfrm>
        </p:grpSpPr>
        <p:pic>
          <p:nvPicPr>
            <p:cNvPr id="132" name="Object 94">
              <a:extLst>
                <a:ext uri="{FF2B5EF4-FFF2-40B4-BE49-F238E27FC236}">
                  <a16:creationId xmlns:a16="http://schemas.microsoft.com/office/drawing/2014/main" id="{3354C748-B8BE-F10D-7D2E-7843132EF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5151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417098" y="6065537"/>
            <a:ext cx="6095903" cy="34386"/>
            <a:chOff x="9413210" y="6023100"/>
            <a:chExt cx="6095903" cy="3438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413210" y="6023100"/>
              <a:ext cx="6095903" cy="34386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2094410" y="612934"/>
            <a:ext cx="8301627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Market Analysis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2094410" y="1619730"/>
            <a:ext cx="11531315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24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 가구 비중 증가</a:t>
            </a:r>
            <a:endParaRPr lang="en-US" sz="240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D454F5-6904-C677-312C-1131574E2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58" y="2640527"/>
            <a:ext cx="6924542" cy="70335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65" name="잉크 964">
                <a:extLst>
                  <a:ext uri="{FF2B5EF4-FFF2-40B4-BE49-F238E27FC236}">
                    <a16:creationId xmlns:a16="http://schemas.microsoft.com/office/drawing/2014/main" id="{FFD16765-A061-F90C-38DC-DA385197E3BE}"/>
                  </a:ext>
                </a:extLst>
              </p14:cNvPr>
              <p14:cNvContentPartPr/>
              <p14:nvPr/>
            </p14:nvContentPartPr>
            <p14:xfrm>
              <a:off x="8638257" y="10875676"/>
              <a:ext cx="360" cy="360"/>
            </p14:xfrm>
          </p:contentPart>
        </mc:Choice>
        <mc:Fallback xmlns="">
          <p:pic>
            <p:nvPicPr>
              <p:cNvPr id="965" name="잉크 964">
                <a:extLst>
                  <a:ext uri="{FF2B5EF4-FFF2-40B4-BE49-F238E27FC236}">
                    <a16:creationId xmlns:a16="http://schemas.microsoft.com/office/drawing/2014/main" id="{FFD16765-A061-F90C-38DC-DA385197E3B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29257" y="1086667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19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F283105-1354-A39E-FC6A-AD60E055D9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86099" y="2475386"/>
            <a:ext cx="8138594" cy="7198680"/>
          </a:xfrm>
          <a:prstGeom prst="rect">
            <a:avLst/>
          </a:prstGeom>
        </p:spPr>
      </p:pic>
      <p:grpSp>
        <p:nvGrpSpPr>
          <p:cNvPr id="34" name="그룹 1015">
            <a:extLst>
              <a:ext uri="{FF2B5EF4-FFF2-40B4-BE49-F238E27FC236}">
                <a16:creationId xmlns:a16="http://schemas.microsoft.com/office/drawing/2014/main" id="{33C25ADD-7EDC-3B4F-E1C0-10DB34A71180}"/>
              </a:ext>
            </a:extLst>
          </p:cNvPr>
          <p:cNvGrpSpPr/>
          <p:nvPr/>
        </p:nvGrpSpPr>
        <p:grpSpPr>
          <a:xfrm>
            <a:off x="500439" y="4812197"/>
            <a:ext cx="415509" cy="455180"/>
            <a:chOff x="500439" y="3431003"/>
            <a:chExt cx="415509" cy="455180"/>
          </a:xfrm>
        </p:grpSpPr>
        <p:pic>
          <p:nvPicPr>
            <p:cNvPr id="35" name="Object 56">
              <a:extLst>
                <a:ext uri="{FF2B5EF4-FFF2-40B4-BE49-F238E27FC236}">
                  <a16:creationId xmlns:a16="http://schemas.microsoft.com/office/drawing/2014/main" id="{E70C9655-E9EF-A123-A4E8-18BE7AFB8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grpSp>
        <p:nvGrpSpPr>
          <p:cNvPr id="36" name="그룹 1016">
            <a:extLst>
              <a:ext uri="{FF2B5EF4-FFF2-40B4-BE49-F238E27FC236}">
                <a16:creationId xmlns:a16="http://schemas.microsoft.com/office/drawing/2014/main" id="{7641D476-B01F-48C0-E47A-5270E49DAD9F}"/>
              </a:ext>
            </a:extLst>
          </p:cNvPr>
          <p:cNvGrpSpPr/>
          <p:nvPr/>
        </p:nvGrpSpPr>
        <p:grpSpPr>
          <a:xfrm>
            <a:off x="413647" y="7007643"/>
            <a:ext cx="602974" cy="626466"/>
            <a:chOff x="413647" y="5626449"/>
            <a:chExt cx="602974" cy="626466"/>
          </a:xfrm>
        </p:grpSpPr>
        <p:pic>
          <p:nvPicPr>
            <p:cNvPr id="37" name="Object 59">
              <a:extLst>
                <a:ext uri="{FF2B5EF4-FFF2-40B4-BE49-F238E27FC236}">
                  <a16:creationId xmlns:a16="http://schemas.microsoft.com/office/drawing/2014/main" id="{3C1DFDFE-38A1-3B92-C263-CEC1436C8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grpSp>
        <p:nvGrpSpPr>
          <p:cNvPr id="38" name="그룹 1017">
            <a:extLst>
              <a:ext uri="{FF2B5EF4-FFF2-40B4-BE49-F238E27FC236}">
                <a16:creationId xmlns:a16="http://schemas.microsoft.com/office/drawing/2014/main" id="{158D9C1A-C87E-48D5-9E26-62FFC3B8CCBB}"/>
              </a:ext>
            </a:extLst>
          </p:cNvPr>
          <p:cNvGrpSpPr/>
          <p:nvPr/>
        </p:nvGrpSpPr>
        <p:grpSpPr>
          <a:xfrm>
            <a:off x="445779" y="8023829"/>
            <a:ext cx="497228" cy="468637"/>
            <a:chOff x="445779" y="8023829"/>
            <a:chExt cx="497228" cy="468637"/>
          </a:xfrm>
        </p:grpSpPr>
        <p:pic>
          <p:nvPicPr>
            <p:cNvPr id="39" name="Object 62">
              <a:extLst>
                <a:ext uri="{FF2B5EF4-FFF2-40B4-BE49-F238E27FC236}">
                  <a16:creationId xmlns:a16="http://schemas.microsoft.com/office/drawing/2014/main" id="{68862F19-92D4-AC7C-8DD6-8E8A35A09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40" name="그룹 1018">
            <a:extLst>
              <a:ext uri="{FF2B5EF4-FFF2-40B4-BE49-F238E27FC236}">
                <a16:creationId xmlns:a16="http://schemas.microsoft.com/office/drawing/2014/main" id="{57E9F4B7-3456-0A5A-2315-60D4112B5336}"/>
              </a:ext>
            </a:extLst>
          </p:cNvPr>
          <p:cNvGrpSpPr/>
          <p:nvPr/>
        </p:nvGrpSpPr>
        <p:grpSpPr>
          <a:xfrm>
            <a:off x="-174475" y="3463109"/>
            <a:ext cx="1759077" cy="1168563"/>
            <a:chOff x="-174475" y="892136"/>
            <a:chExt cx="1759077" cy="1168563"/>
          </a:xfrm>
        </p:grpSpPr>
        <p:pic>
          <p:nvPicPr>
            <p:cNvPr id="41" name="Object 65">
              <a:extLst>
                <a:ext uri="{FF2B5EF4-FFF2-40B4-BE49-F238E27FC236}">
                  <a16:creationId xmlns:a16="http://schemas.microsoft.com/office/drawing/2014/main" id="{405A153C-02ED-C818-EC7C-54F16296F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42" name="Object 71">
            <a:extLst>
              <a:ext uri="{FF2B5EF4-FFF2-40B4-BE49-F238E27FC236}">
                <a16:creationId xmlns:a16="http://schemas.microsoft.com/office/drawing/2014/main" id="{6647BB33-24D9-3DD5-AE0C-CDF9552CB7BD}"/>
              </a:ext>
            </a:extLst>
          </p:cNvPr>
          <p:cNvSpPr txBox="1"/>
          <p:nvPr/>
        </p:nvSpPr>
        <p:spPr>
          <a:xfrm>
            <a:off x="-371126" y="3037551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sp>
        <p:nvSpPr>
          <p:cNvPr id="43" name="Object 80">
            <a:extLst>
              <a:ext uri="{FF2B5EF4-FFF2-40B4-BE49-F238E27FC236}">
                <a16:creationId xmlns:a16="http://schemas.microsoft.com/office/drawing/2014/main" id="{7FC28C06-5BA1-5809-D095-2CBED471558C}"/>
              </a:ext>
            </a:extLst>
          </p:cNvPr>
          <p:cNvSpPr txBox="1"/>
          <p:nvPr/>
        </p:nvSpPr>
        <p:spPr>
          <a:xfrm>
            <a:off x="-371126" y="529469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44" name="Object 81">
            <a:extLst>
              <a:ext uri="{FF2B5EF4-FFF2-40B4-BE49-F238E27FC236}">
                <a16:creationId xmlns:a16="http://schemas.microsoft.com/office/drawing/2014/main" id="{76B451CE-0325-4781-B4CB-A3081DE4EA01}"/>
              </a:ext>
            </a:extLst>
          </p:cNvPr>
          <p:cNvSpPr txBox="1"/>
          <p:nvPr/>
        </p:nvSpPr>
        <p:spPr>
          <a:xfrm>
            <a:off x="-371126" y="645798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sp>
        <p:nvSpPr>
          <p:cNvPr id="45" name="Object 82">
            <a:extLst>
              <a:ext uri="{FF2B5EF4-FFF2-40B4-BE49-F238E27FC236}">
                <a16:creationId xmlns:a16="http://schemas.microsoft.com/office/drawing/2014/main" id="{D7543564-6599-DF07-C6FE-E015B2A04080}"/>
              </a:ext>
            </a:extLst>
          </p:cNvPr>
          <p:cNvSpPr txBox="1"/>
          <p:nvPr/>
        </p:nvSpPr>
        <p:spPr>
          <a:xfrm>
            <a:off x="-371126" y="7627410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sp>
        <p:nvSpPr>
          <p:cNvPr id="46" name="Object 84">
            <a:extLst>
              <a:ext uri="{FF2B5EF4-FFF2-40B4-BE49-F238E27FC236}">
                <a16:creationId xmlns:a16="http://schemas.microsoft.com/office/drawing/2014/main" id="{64DD5C12-BDEB-9EA5-B53F-8C80E0E23602}"/>
              </a:ext>
            </a:extLst>
          </p:cNvPr>
          <p:cNvSpPr txBox="1"/>
          <p:nvPr/>
        </p:nvSpPr>
        <p:spPr>
          <a:xfrm>
            <a:off x="-371126" y="852401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47" name="그룹 1020">
            <a:extLst>
              <a:ext uri="{FF2B5EF4-FFF2-40B4-BE49-F238E27FC236}">
                <a16:creationId xmlns:a16="http://schemas.microsoft.com/office/drawing/2014/main" id="{9E1764E6-67DF-D70E-860F-491E5021FA3D}"/>
              </a:ext>
            </a:extLst>
          </p:cNvPr>
          <p:cNvGrpSpPr/>
          <p:nvPr/>
        </p:nvGrpSpPr>
        <p:grpSpPr>
          <a:xfrm>
            <a:off x="477135" y="5909721"/>
            <a:ext cx="455857" cy="573119"/>
            <a:chOff x="477135" y="4528527"/>
            <a:chExt cx="455857" cy="573119"/>
          </a:xfrm>
        </p:grpSpPr>
        <p:pic>
          <p:nvPicPr>
            <p:cNvPr id="48" name="Object 85">
              <a:extLst>
                <a:ext uri="{FF2B5EF4-FFF2-40B4-BE49-F238E27FC236}">
                  <a16:creationId xmlns:a16="http://schemas.microsoft.com/office/drawing/2014/main" id="{4229309A-3107-D893-4B60-9F28212AB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  <p:grpSp>
        <p:nvGrpSpPr>
          <p:cNvPr id="49" name="그룹 1014">
            <a:extLst>
              <a:ext uri="{FF2B5EF4-FFF2-40B4-BE49-F238E27FC236}">
                <a16:creationId xmlns:a16="http://schemas.microsoft.com/office/drawing/2014/main" id="{6616CC40-361C-552D-7A94-633F0B0FACBE}"/>
              </a:ext>
            </a:extLst>
          </p:cNvPr>
          <p:cNvGrpSpPr/>
          <p:nvPr/>
        </p:nvGrpSpPr>
        <p:grpSpPr>
          <a:xfrm>
            <a:off x="466470" y="3613597"/>
            <a:ext cx="467014" cy="561384"/>
            <a:chOff x="466470" y="2232403"/>
            <a:chExt cx="467014" cy="561384"/>
          </a:xfrm>
        </p:grpSpPr>
        <p:pic>
          <p:nvPicPr>
            <p:cNvPr id="50" name="Object 53">
              <a:extLst>
                <a:ext uri="{FF2B5EF4-FFF2-40B4-BE49-F238E27FC236}">
                  <a16:creationId xmlns:a16="http://schemas.microsoft.com/office/drawing/2014/main" id="{A7A6F70B-ED7C-34B1-4EF9-8F2B48578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52" name="Object 79">
            <a:extLst>
              <a:ext uri="{FF2B5EF4-FFF2-40B4-BE49-F238E27FC236}">
                <a16:creationId xmlns:a16="http://schemas.microsoft.com/office/drawing/2014/main" id="{6C21CC9B-0A2C-FB1B-6920-A0CC66B100DD}"/>
              </a:ext>
            </a:extLst>
          </p:cNvPr>
          <p:cNvSpPr txBox="1"/>
          <p:nvPr/>
        </p:nvSpPr>
        <p:spPr>
          <a:xfrm>
            <a:off x="-371126" y="420751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53" name="그룹 1029">
            <a:extLst>
              <a:ext uri="{FF2B5EF4-FFF2-40B4-BE49-F238E27FC236}">
                <a16:creationId xmlns:a16="http://schemas.microsoft.com/office/drawing/2014/main" id="{2712060F-1861-D197-DF80-244FC8533F29}"/>
              </a:ext>
            </a:extLst>
          </p:cNvPr>
          <p:cNvGrpSpPr/>
          <p:nvPr/>
        </p:nvGrpSpPr>
        <p:grpSpPr>
          <a:xfrm>
            <a:off x="499923" y="2565633"/>
            <a:ext cx="459373" cy="390892"/>
            <a:chOff x="499923" y="1167492"/>
            <a:chExt cx="459373" cy="390892"/>
          </a:xfrm>
        </p:grpSpPr>
        <p:pic>
          <p:nvPicPr>
            <p:cNvPr id="55" name="Object 94">
              <a:extLst>
                <a:ext uri="{FF2B5EF4-FFF2-40B4-BE49-F238E27FC236}">
                  <a16:creationId xmlns:a16="http://schemas.microsoft.com/office/drawing/2014/main" id="{99C0AADE-DE34-7CA2-300C-6E11B15BB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3882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30755D6-DB66-1656-DB2D-100B6BE29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800100"/>
            <a:ext cx="8382000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41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2932819" y="2832784"/>
            <a:ext cx="3947168" cy="1196438"/>
            <a:chOff x="4113975" y="2929539"/>
            <a:chExt cx="11789413" cy="11964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3975" y="2929539"/>
              <a:ext cx="11789413" cy="1196438"/>
            </a:xfrm>
            <a:prstGeom prst="rect">
              <a:avLst/>
            </a:prstGeom>
          </p:spPr>
        </p:pic>
      </p:grpSp>
      <p:grpSp>
        <p:nvGrpSpPr>
          <p:cNvPr id="76" name="그룹 1008">
            <a:extLst>
              <a:ext uri="{FF2B5EF4-FFF2-40B4-BE49-F238E27FC236}">
                <a16:creationId xmlns:a16="http://schemas.microsoft.com/office/drawing/2014/main" id="{D30920C0-E77A-50E2-18C2-D721549E044B}"/>
              </a:ext>
            </a:extLst>
          </p:cNvPr>
          <p:cNvGrpSpPr/>
          <p:nvPr/>
        </p:nvGrpSpPr>
        <p:grpSpPr>
          <a:xfrm>
            <a:off x="2710892" y="2679414"/>
            <a:ext cx="2771731" cy="436646"/>
            <a:chOff x="4481227" y="4634013"/>
            <a:chExt cx="2771731" cy="436646"/>
          </a:xfrm>
        </p:grpSpPr>
        <p:pic>
          <p:nvPicPr>
            <p:cNvPr id="77" name="Object 25">
              <a:extLst>
                <a:ext uri="{FF2B5EF4-FFF2-40B4-BE49-F238E27FC236}">
                  <a16:creationId xmlns:a16="http://schemas.microsoft.com/office/drawing/2014/main" id="{B59F9408-94F7-9560-943F-A834C35B5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1227" y="4634013"/>
              <a:ext cx="2771731" cy="43664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092289" y="2756287"/>
            <a:ext cx="19862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배달 플랫폼</a:t>
            </a:r>
            <a:endParaRPr 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70862" y="3334967"/>
            <a:ext cx="20853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음식 질 개선</a:t>
            </a:r>
            <a:endParaRPr 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17" name="그룹 1017"/>
          <p:cNvGrpSpPr/>
          <p:nvPr/>
        </p:nvGrpSpPr>
        <p:grpSpPr>
          <a:xfrm>
            <a:off x="4512634" y="7433893"/>
            <a:ext cx="465736" cy="175866"/>
            <a:chOff x="8043390" y="8258749"/>
            <a:chExt cx="465736" cy="17586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3390" y="8258749"/>
              <a:ext cx="465736" cy="17586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642938" y="5024212"/>
            <a:ext cx="465736" cy="175866"/>
            <a:chOff x="10961376" y="8258749"/>
            <a:chExt cx="465736" cy="17586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61376" y="8258749"/>
              <a:ext cx="465736" cy="17586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sp>
        <p:nvSpPr>
          <p:cNvPr id="116" name="Object 116"/>
          <p:cNvSpPr txBox="1"/>
          <p:nvPr/>
        </p:nvSpPr>
        <p:spPr>
          <a:xfrm>
            <a:off x="2094410" y="708172"/>
            <a:ext cx="8301627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Our Mission</a:t>
            </a:r>
          </a:p>
        </p:txBody>
      </p:sp>
      <p:sp>
        <p:nvSpPr>
          <p:cNvPr id="117" name="Object 117"/>
          <p:cNvSpPr txBox="1"/>
          <p:nvPr/>
        </p:nvSpPr>
        <p:spPr>
          <a:xfrm>
            <a:off x="2120600" y="1678495"/>
            <a:ext cx="3900733" cy="4462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300">
              <a:cs typeface="Calibri"/>
            </a:endParaRPr>
          </a:p>
        </p:txBody>
      </p:sp>
      <p:grpSp>
        <p:nvGrpSpPr>
          <p:cNvPr id="71" name="그룹 1009">
            <a:extLst>
              <a:ext uri="{FF2B5EF4-FFF2-40B4-BE49-F238E27FC236}">
                <a16:creationId xmlns:a16="http://schemas.microsoft.com/office/drawing/2014/main" id="{C7FB2C45-0EBD-4FC1-46B3-02371ACB5FD0}"/>
              </a:ext>
            </a:extLst>
          </p:cNvPr>
          <p:cNvGrpSpPr/>
          <p:nvPr/>
        </p:nvGrpSpPr>
        <p:grpSpPr>
          <a:xfrm>
            <a:off x="2615197" y="2302518"/>
            <a:ext cx="809524" cy="855507"/>
            <a:chOff x="4079365" y="4398991"/>
            <a:chExt cx="809524" cy="855507"/>
          </a:xfrm>
        </p:grpSpPr>
        <p:grpSp>
          <p:nvGrpSpPr>
            <p:cNvPr id="72" name="그룹 1010">
              <a:extLst>
                <a:ext uri="{FF2B5EF4-FFF2-40B4-BE49-F238E27FC236}">
                  <a16:creationId xmlns:a16="http://schemas.microsoft.com/office/drawing/2014/main" id="{4F313731-FF9C-C8B8-7777-1AC89B82F4B2}"/>
                </a:ext>
              </a:extLst>
            </p:cNvPr>
            <p:cNvGrpSpPr/>
            <p:nvPr/>
          </p:nvGrpSpPr>
          <p:grpSpPr>
            <a:xfrm>
              <a:off x="4079365" y="4398991"/>
              <a:ext cx="809524" cy="855507"/>
              <a:chOff x="4079365" y="4398991"/>
              <a:chExt cx="809524" cy="855507"/>
            </a:xfrm>
          </p:grpSpPr>
          <p:pic>
            <p:nvPicPr>
              <p:cNvPr id="75" name="Object 30">
                <a:extLst>
                  <a:ext uri="{FF2B5EF4-FFF2-40B4-BE49-F238E27FC236}">
                    <a16:creationId xmlns:a16="http://schemas.microsoft.com/office/drawing/2014/main" id="{7AB0B675-71D1-F30B-43A5-440A0D511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79365" y="4398991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73" name="그룹 1011">
              <a:extLst>
                <a:ext uri="{FF2B5EF4-FFF2-40B4-BE49-F238E27FC236}">
                  <a16:creationId xmlns:a16="http://schemas.microsoft.com/office/drawing/2014/main" id="{CBAE5388-E9A6-DFC7-0864-2A1A728D2E5A}"/>
                </a:ext>
              </a:extLst>
            </p:cNvPr>
            <p:cNvGrpSpPr/>
            <p:nvPr/>
          </p:nvGrpSpPr>
          <p:grpSpPr>
            <a:xfrm>
              <a:off x="4289672" y="4562081"/>
              <a:ext cx="394287" cy="433108"/>
              <a:chOff x="4289672" y="4562081"/>
              <a:chExt cx="394287" cy="433108"/>
            </a:xfrm>
          </p:grpSpPr>
          <p:pic>
            <p:nvPicPr>
              <p:cNvPr id="74" name="Object 33">
                <a:extLst>
                  <a:ext uri="{FF2B5EF4-FFF2-40B4-BE49-F238E27FC236}">
                    <a16:creationId xmlns:a16="http://schemas.microsoft.com/office/drawing/2014/main" id="{103CDE2F-2ADF-3FA6-1893-F0E6601B35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89672" y="4562081"/>
                <a:ext cx="394287" cy="433108"/>
              </a:xfrm>
              <a:prstGeom prst="rect">
                <a:avLst/>
              </a:prstGeom>
            </p:spPr>
          </p:pic>
        </p:grpSp>
      </p:grpSp>
      <p:grpSp>
        <p:nvGrpSpPr>
          <p:cNvPr id="115" name="그룹 1003">
            <a:extLst>
              <a:ext uri="{FF2B5EF4-FFF2-40B4-BE49-F238E27FC236}">
                <a16:creationId xmlns:a16="http://schemas.microsoft.com/office/drawing/2014/main" id="{E00C6F51-FD68-8629-00AB-59A91C5AA37F}"/>
              </a:ext>
            </a:extLst>
          </p:cNvPr>
          <p:cNvGrpSpPr/>
          <p:nvPr/>
        </p:nvGrpSpPr>
        <p:grpSpPr>
          <a:xfrm>
            <a:off x="2836172" y="5422746"/>
            <a:ext cx="3947168" cy="1196438"/>
            <a:chOff x="4113975" y="2929539"/>
            <a:chExt cx="11789413" cy="1196438"/>
          </a:xfrm>
        </p:grpSpPr>
        <p:pic>
          <p:nvPicPr>
            <p:cNvPr id="118" name="Object 9">
              <a:extLst>
                <a:ext uri="{FF2B5EF4-FFF2-40B4-BE49-F238E27FC236}">
                  <a16:creationId xmlns:a16="http://schemas.microsoft.com/office/drawing/2014/main" id="{27BCD875-30E0-9C37-4E71-B4C584372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3975" y="2929539"/>
              <a:ext cx="11789413" cy="1196438"/>
            </a:xfrm>
            <a:prstGeom prst="rect">
              <a:avLst/>
            </a:prstGeom>
          </p:spPr>
        </p:pic>
      </p:grpSp>
      <p:sp>
        <p:nvSpPr>
          <p:cNvPr id="127" name="Object 24">
            <a:extLst>
              <a:ext uri="{FF2B5EF4-FFF2-40B4-BE49-F238E27FC236}">
                <a16:creationId xmlns:a16="http://schemas.microsoft.com/office/drawing/2014/main" id="{2DD18A0F-E9D8-24DF-5679-1736D88EE09A}"/>
              </a:ext>
            </a:extLst>
          </p:cNvPr>
          <p:cNvSpPr txBox="1"/>
          <p:nvPr/>
        </p:nvSpPr>
        <p:spPr>
          <a:xfrm>
            <a:off x="2740204" y="5842400"/>
            <a:ext cx="416175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일회용 용기 남용으로 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인한 환경문제</a:t>
            </a:r>
            <a:endParaRPr 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29" name="그룹 1003">
            <a:extLst>
              <a:ext uri="{FF2B5EF4-FFF2-40B4-BE49-F238E27FC236}">
                <a16:creationId xmlns:a16="http://schemas.microsoft.com/office/drawing/2014/main" id="{F673CD9F-5C5E-FC27-0563-61824C7AEEB2}"/>
              </a:ext>
            </a:extLst>
          </p:cNvPr>
          <p:cNvGrpSpPr/>
          <p:nvPr/>
        </p:nvGrpSpPr>
        <p:grpSpPr>
          <a:xfrm>
            <a:off x="2876251" y="8315753"/>
            <a:ext cx="3947168" cy="1196438"/>
            <a:chOff x="4113975" y="2929539"/>
            <a:chExt cx="11789413" cy="1196438"/>
          </a:xfrm>
        </p:grpSpPr>
        <p:pic>
          <p:nvPicPr>
            <p:cNvPr id="130" name="Object 9">
              <a:extLst>
                <a:ext uri="{FF2B5EF4-FFF2-40B4-BE49-F238E27FC236}">
                  <a16:creationId xmlns:a16="http://schemas.microsoft.com/office/drawing/2014/main" id="{5C2FA210-1B22-7C44-C0FC-A7FD42E92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3975" y="2929539"/>
              <a:ext cx="11789413" cy="1196438"/>
            </a:xfrm>
            <a:prstGeom prst="rect">
              <a:avLst/>
            </a:prstGeom>
          </p:spPr>
        </p:pic>
      </p:grpSp>
      <p:sp>
        <p:nvSpPr>
          <p:cNvPr id="128" name="Object 24">
            <a:extLst>
              <a:ext uri="{FF2B5EF4-FFF2-40B4-BE49-F238E27FC236}">
                <a16:creationId xmlns:a16="http://schemas.microsoft.com/office/drawing/2014/main" id="{98703A2B-1523-AD63-398C-2FCA7FDF16A2}"/>
              </a:ext>
            </a:extLst>
          </p:cNvPr>
          <p:cNvSpPr txBox="1"/>
          <p:nvPr/>
        </p:nvSpPr>
        <p:spPr>
          <a:xfrm>
            <a:off x="3437935" y="8786382"/>
            <a:ext cx="2608340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라이더들의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교통 법규</a:t>
            </a:r>
            <a:endParaRPr 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39" name="Object 50">
            <a:extLst>
              <a:ext uri="{FF2B5EF4-FFF2-40B4-BE49-F238E27FC236}">
                <a16:creationId xmlns:a16="http://schemas.microsoft.com/office/drawing/2014/main" id="{51BB2BAC-C2C7-86FB-A990-919FB611FA6B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6200000" flipV="1">
            <a:off x="4543024" y="5972310"/>
            <a:ext cx="6095903" cy="127085"/>
          </a:xfrm>
          <a:prstGeom prst="rect">
            <a:avLst/>
          </a:prstGeom>
        </p:spPr>
      </p:pic>
      <p:grpSp>
        <p:nvGrpSpPr>
          <p:cNvPr id="78" name="그룹 1008">
            <a:extLst>
              <a:ext uri="{FF2B5EF4-FFF2-40B4-BE49-F238E27FC236}">
                <a16:creationId xmlns:a16="http://schemas.microsoft.com/office/drawing/2014/main" id="{D6C9F03A-E9C4-40D2-962B-92EB3BBFDD7A}"/>
              </a:ext>
            </a:extLst>
          </p:cNvPr>
          <p:cNvGrpSpPr/>
          <p:nvPr/>
        </p:nvGrpSpPr>
        <p:grpSpPr>
          <a:xfrm>
            <a:off x="2707106" y="5289068"/>
            <a:ext cx="2771731" cy="436646"/>
            <a:chOff x="4481227" y="4634013"/>
            <a:chExt cx="2771731" cy="436646"/>
          </a:xfrm>
        </p:grpSpPr>
        <p:pic>
          <p:nvPicPr>
            <p:cNvPr id="79" name="Object 25">
              <a:extLst>
                <a:ext uri="{FF2B5EF4-FFF2-40B4-BE49-F238E27FC236}">
                  <a16:creationId xmlns:a16="http://schemas.microsoft.com/office/drawing/2014/main" id="{C66212D8-04C5-F794-1C6F-77BDD6F7A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1227" y="4634013"/>
              <a:ext cx="2771731" cy="436646"/>
            </a:xfrm>
            <a:prstGeom prst="rect">
              <a:avLst/>
            </a:prstGeom>
          </p:spPr>
        </p:pic>
      </p:grpSp>
      <p:sp>
        <p:nvSpPr>
          <p:cNvPr id="80" name="Object 15">
            <a:extLst>
              <a:ext uri="{FF2B5EF4-FFF2-40B4-BE49-F238E27FC236}">
                <a16:creationId xmlns:a16="http://schemas.microsoft.com/office/drawing/2014/main" id="{0209C607-A79C-BB40-F6CA-662F9CE7BED6}"/>
              </a:ext>
            </a:extLst>
          </p:cNvPr>
          <p:cNvSpPr txBox="1"/>
          <p:nvPr/>
        </p:nvSpPr>
        <p:spPr>
          <a:xfrm>
            <a:off x="3088503" y="5288740"/>
            <a:ext cx="19862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배달 플랫폼</a:t>
            </a:r>
            <a:endParaRPr 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81" name="그룹 1009">
            <a:extLst>
              <a:ext uri="{FF2B5EF4-FFF2-40B4-BE49-F238E27FC236}">
                <a16:creationId xmlns:a16="http://schemas.microsoft.com/office/drawing/2014/main" id="{59D794FC-056E-188A-3FB5-DE6078355D12}"/>
              </a:ext>
            </a:extLst>
          </p:cNvPr>
          <p:cNvGrpSpPr/>
          <p:nvPr/>
        </p:nvGrpSpPr>
        <p:grpSpPr>
          <a:xfrm>
            <a:off x="2611411" y="4912172"/>
            <a:ext cx="809524" cy="855507"/>
            <a:chOff x="4079365" y="4398991"/>
            <a:chExt cx="809524" cy="855507"/>
          </a:xfrm>
        </p:grpSpPr>
        <p:grpSp>
          <p:nvGrpSpPr>
            <p:cNvPr id="82" name="그룹 1010">
              <a:extLst>
                <a:ext uri="{FF2B5EF4-FFF2-40B4-BE49-F238E27FC236}">
                  <a16:creationId xmlns:a16="http://schemas.microsoft.com/office/drawing/2014/main" id="{417708A7-FEAC-CBEB-1A73-84C51BB35DE5}"/>
                </a:ext>
              </a:extLst>
            </p:cNvPr>
            <p:cNvGrpSpPr/>
            <p:nvPr/>
          </p:nvGrpSpPr>
          <p:grpSpPr>
            <a:xfrm>
              <a:off x="4079365" y="4398991"/>
              <a:ext cx="809524" cy="855507"/>
              <a:chOff x="4079365" y="4398991"/>
              <a:chExt cx="809524" cy="855507"/>
            </a:xfrm>
          </p:grpSpPr>
          <p:pic>
            <p:nvPicPr>
              <p:cNvPr id="87" name="Object 30">
                <a:extLst>
                  <a:ext uri="{FF2B5EF4-FFF2-40B4-BE49-F238E27FC236}">
                    <a16:creationId xmlns:a16="http://schemas.microsoft.com/office/drawing/2014/main" id="{09C46508-BBF4-5B5D-C55B-1C4F91DC2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79365" y="4398991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84" name="그룹 1011">
              <a:extLst>
                <a:ext uri="{FF2B5EF4-FFF2-40B4-BE49-F238E27FC236}">
                  <a16:creationId xmlns:a16="http://schemas.microsoft.com/office/drawing/2014/main" id="{A12F0512-5886-15E1-B209-109FBDC1CCBD}"/>
                </a:ext>
              </a:extLst>
            </p:cNvPr>
            <p:cNvGrpSpPr/>
            <p:nvPr/>
          </p:nvGrpSpPr>
          <p:grpSpPr>
            <a:xfrm>
              <a:off x="4289672" y="4562081"/>
              <a:ext cx="394287" cy="433108"/>
              <a:chOff x="4289672" y="4562081"/>
              <a:chExt cx="394287" cy="433108"/>
            </a:xfrm>
          </p:grpSpPr>
          <p:pic>
            <p:nvPicPr>
              <p:cNvPr id="85" name="Object 33">
                <a:extLst>
                  <a:ext uri="{FF2B5EF4-FFF2-40B4-BE49-F238E27FC236}">
                    <a16:creationId xmlns:a16="http://schemas.microsoft.com/office/drawing/2014/main" id="{D3D8261A-A0BA-C346-3C53-A32A46EA51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89672" y="4562081"/>
                <a:ext cx="394287" cy="433108"/>
              </a:xfrm>
              <a:prstGeom prst="rect">
                <a:avLst/>
              </a:prstGeom>
            </p:spPr>
          </p:pic>
        </p:grpSp>
      </p:grpSp>
      <p:grpSp>
        <p:nvGrpSpPr>
          <p:cNvPr id="88" name="그룹 1008">
            <a:extLst>
              <a:ext uri="{FF2B5EF4-FFF2-40B4-BE49-F238E27FC236}">
                <a16:creationId xmlns:a16="http://schemas.microsoft.com/office/drawing/2014/main" id="{DC45DD3A-FDD7-E841-E229-B3F386814960}"/>
              </a:ext>
            </a:extLst>
          </p:cNvPr>
          <p:cNvGrpSpPr/>
          <p:nvPr/>
        </p:nvGrpSpPr>
        <p:grpSpPr>
          <a:xfrm>
            <a:off x="2576802" y="8184639"/>
            <a:ext cx="2771731" cy="436646"/>
            <a:chOff x="4481227" y="4634013"/>
            <a:chExt cx="2771731" cy="436646"/>
          </a:xfrm>
        </p:grpSpPr>
        <p:pic>
          <p:nvPicPr>
            <p:cNvPr id="90" name="Object 25">
              <a:extLst>
                <a:ext uri="{FF2B5EF4-FFF2-40B4-BE49-F238E27FC236}">
                  <a16:creationId xmlns:a16="http://schemas.microsoft.com/office/drawing/2014/main" id="{939BED0A-36FA-E4DC-F3E1-DDF3D0F25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1227" y="4634013"/>
              <a:ext cx="2771731" cy="436646"/>
            </a:xfrm>
            <a:prstGeom prst="rect">
              <a:avLst/>
            </a:prstGeom>
          </p:spPr>
        </p:pic>
      </p:grpSp>
      <p:sp>
        <p:nvSpPr>
          <p:cNvPr id="91" name="Object 15">
            <a:extLst>
              <a:ext uri="{FF2B5EF4-FFF2-40B4-BE49-F238E27FC236}">
                <a16:creationId xmlns:a16="http://schemas.microsoft.com/office/drawing/2014/main" id="{36E93391-1418-F9A6-CA06-BFB39F4A16F8}"/>
              </a:ext>
            </a:extLst>
          </p:cNvPr>
          <p:cNvSpPr txBox="1"/>
          <p:nvPr/>
        </p:nvSpPr>
        <p:spPr>
          <a:xfrm>
            <a:off x="2958199" y="8184311"/>
            <a:ext cx="19862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배달 플랫폼</a:t>
            </a:r>
            <a:endParaRPr 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93" name="그룹 1009">
            <a:extLst>
              <a:ext uri="{FF2B5EF4-FFF2-40B4-BE49-F238E27FC236}">
                <a16:creationId xmlns:a16="http://schemas.microsoft.com/office/drawing/2014/main" id="{82521A91-C4DE-B0E5-2C6E-A29A59877D08}"/>
              </a:ext>
            </a:extLst>
          </p:cNvPr>
          <p:cNvGrpSpPr/>
          <p:nvPr/>
        </p:nvGrpSpPr>
        <p:grpSpPr>
          <a:xfrm>
            <a:off x="2481107" y="7807743"/>
            <a:ext cx="809524" cy="855507"/>
            <a:chOff x="4079365" y="4398991"/>
            <a:chExt cx="809524" cy="855507"/>
          </a:xfrm>
        </p:grpSpPr>
        <p:grpSp>
          <p:nvGrpSpPr>
            <p:cNvPr id="94" name="그룹 1010">
              <a:extLst>
                <a:ext uri="{FF2B5EF4-FFF2-40B4-BE49-F238E27FC236}">
                  <a16:creationId xmlns:a16="http://schemas.microsoft.com/office/drawing/2014/main" id="{61DBD659-343D-C791-E760-E99E50B65F7C}"/>
                </a:ext>
              </a:extLst>
            </p:cNvPr>
            <p:cNvGrpSpPr/>
            <p:nvPr/>
          </p:nvGrpSpPr>
          <p:grpSpPr>
            <a:xfrm>
              <a:off x="4079365" y="4398991"/>
              <a:ext cx="809524" cy="855507"/>
              <a:chOff x="4079365" y="4398991"/>
              <a:chExt cx="809524" cy="855507"/>
            </a:xfrm>
          </p:grpSpPr>
          <p:pic>
            <p:nvPicPr>
              <p:cNvPr id="106" name="Object 30">
                <a:extLst>
                  <a:ext uri="{FF2B5EF4-FFF2-40B4-BE49-F238E27FC236}">
                    <a16:creationId xmlns:a16="http://schemas.microsoft.com/office/drawing/2014/main" id="{E4EB7E26-ED5D-94D0-1F5B-FE516C2E5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79365" y="4398991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96" name="그룹 1011">
              <a:extLst>
                <a:ext uri="{FF2B5EF4-FFF2-40B4-BE49-F238E27FC236}">
                  <a16:creationId xmlns:a16="http://schemas.microsoft.com/office/drawing/2014/main" id="{A0521A7A-F9AD-4A55-BE70-8C0C4637773E}"/>
                </a:ext>
              </a:extLst>
            </p:cNvPr>
            <p:cNvGrpSpPr/>
            <p:nvPr/>
          </p:nvGrpSpPr>
          <p:grpSpPr>
            <a:xfrm>
              <a:off x="4289672" y="4562081"/>
              <a:ext cx="394287" cy="433108"/>
              <a:chOff x="4289672" y="4562081"/>
              <a:chExt cx="394287" cy="433108"/>
            </a:xfrm>
          </p:grpSpPr>
          <p:pic>
            <p:nvPicPr>
              <p:cNvPr id="104" name="Object 33">
                <a:extLst>
                  <a:ext uri="{FF2B5EF4-FFF2-40B4-BE49-F238E27FC236}">
                    <a16:creationId xmlns:a16="http://schemas.microsoft.com/office/drawing/2014/main" id="{D660EA25-7361-5E91-5493-325803717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89672" y="4562081"/>
                <a:ext cx="394287" cy="433108"/>
              </a:xfrm>
              <a:prstGeom prst="rect">
                <a:avLst/>
              </a:prstGeom>
            </p:spPr>
          </p:pic>
        </p:grp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26B4BA-4D27-4C30-63AE-6AE4FF13376E}"/>
              </a:ext>
            </a:extLst>
          </p:cNvPr>
          <p:cNvSpPr/>
          <p:nvPr/>
        </p:nvSpPr>
        <p:spPr>
          <a:xfrm>
            <a:off x="11225014" y="4528527"/>
            <a:ext cx="4701782" cy="2903478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E41B73C9-9E29-E7DC-4567-1F6B033AE485}"/>
              </a:ext>
            </a:extLst>
          </p:cNvPr>
          <p:cNvSpPr/>
          <p:nvPr/>
        </p:nvSpPr>
        <p:spPr>
          <a:xfrm>
            <a:off x="11234080" y="2011921"/>
            <a:ext cx="4701782" cy="2384091"/>
          </a:xfrm>
          <a:prstGeom prst="rect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1FDB38F4-91BB-DF66-C619-0CD4D1FCED8C}"/>
              </a:ext>
            </a:extLst>
          </p:cNvPr>
          <p:cNvSpPr/>
          <p:nvPr/>
        </p:nvSpPr>
        <p:spPr>
          <a:xfrm>
            <a:off x="11234080" y="7609759"/>
            <a:ext cx="4701782" cy="2384091"/>
          </a:xfrm>
          <a:prstGeom prst="rect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9" name="그룹 1016">
            <a:extLst>
              <a:ext uri="{FF2B5EF4-FFF2-40B4-BE49-F238E27FC236}">
                <a16:creationId xmlns:a16="http://schemas.microsoft.com/office/drawing/2014/main" id="{28FE3E24-B95E-283A-717D-2FA0C09E789D}"/>
              </a:ext>
            </a:extLst>
          </p:cNvPr>
          <p:cNvGrpSpPr/>
          <p:nvPr/>
        </p:nvGrpSpPr>
        <p:grpSpPr>
          <a:xfrm>
            <a:off x="413647" y="7007643"/>
            <a:ext cx="602974" cy="626466"/>
            <a:chOff x="413647" y="5626449"/>
            <a:chExt cx="602974" cy="626466"/>
          </a:xfrm>
        </p:grpSpPr>
        <p:pic>
          <p:nvPicPr>
            <p:cNvPr id="110" name="Object 59">
              <a:extLst>
                <a:ext uri="{FF2B5EF4-FFF2-40B4-BE49-F238E27FC236}">
                  <a16:creationId xmlns:a16="http://schemas.microsoft.com/office/drawing/2014/main" id="{3B78ADD5-C24B-EC5A-6D55-79FEEC9CB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grpSp>
        <p:nvGrpSpPr>
          <p:cNvPr id="112" name="그룹 1017">
            <a:extLst>
              <a:ext uri="{FF2B5EF4-FFF2-40B4-BE49-F238E27FC236}">
                <a16:creationId xmlns:a16="http://schemas.microsoft.com/office/drawing/2014/main" id="{498843A7-06DE-6E49-59D5-15ECBBB370C8}"/>
              </a:ext>
            </a:extLst>
          </p:cNvPr>
          <p:cNvGrpSpPr/>
          <p:nvPr/>
        </p:nvGrpSpPr>
        <p:grpSpPr>
          <a:xfrm>
            <a:off x="445779" y="8023829"/>
            <a:ext cx="497228" cy="468637"/>
            <a:chOff x="445779" y="8023829"/>
            <a:chExt cx="497228" cy="468637"/>
          </a:xfrm>
        </p:grpSpPr>
        <p:pic>
          <p:nvPicPr>
            <p:cNvPr id="113" name="Object 62">
              <a:extLst>
                <a:ext uri="{FF2B5EF4-FFF2-40B4-BE49-F238E27FC236}">
                  <a16:creationId xmlns:a16="http://schemas.microsoft.com/office/drawing/2014/main" id="{04EADDD9-1704-D3BE-41E5-AD7E3955E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119" name="그룹 1018">
            <a:extLst>
              <a:ext uri="{FF2B5EF4-FFF2-40B4-BE49-F238E27FC236}">
                <a16:creationId xmlns:a16="http://schemas.microsoft.com/office/drawing/2014/main" id="{50765418-CE1E-7B28-C7BC-91A137D20A33}"/>
              </a:ext>
            </a:extLst>
          </p:cNvPr>
          <p:cNvGrpSpPr/>
          <p:nvPr/>
        </p:nvGrpSpPr>
        <p:grpSpPr>
          <a:xfrm>
            <a:off x="-174475" y="4615796"/>
            <a:ext cx="1759077" cy="1168563"/>
            <a:chOff x="-174475" y="892136"/>
            <a:chExt cx="1759077" cy="1168563"/>
          </a:xfrm>
        </p:grpSpPr>
        <p:pic>
          <p:nvPicPr>
            <p:cNvPr id="120" name="Object 65">
              <a:extLst>
                <a:ext uri="{FF2B5EF4-FFF2-40B4-BE49-F238E27FC236}">
                  <a16:creationId xmlns:a16="http://schemas.microsoft.com/office/drawing/2014/main" id="{607BAF85-DE66-ED5D-CDE8-D99E67135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121" name="Object 71">
            <a:extLst>
              <a:ext uri="{FF2B5EF4-FFF2-40B4-BE49-F238E27FC236}">
                <a16:creationId xmlns:a16="http://schemas.microsoft.com/office/drawing/2014/main" id="{3FD48B45-5837-482D-E97C-3DD1AEA40EA7}"/>
              </a:ext>
            </a:extLst>
          </p:cNvPr>
          <p:cNvSpPr txBox="1"/>
          <p:nvPr/>
        </p:nvSpPr>
        <p:spPr>
          <a:xfrm>
            <a:off x="-371126" y="3037551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sp>
        <p:nvSpPr>
          <p:cNvPr id="123" name="Object 81">
            <a:extLst>
              <a:ext uri="{FF2B5EF4-FFF2-40B4-BE49-F238E27FC236}">
                <a16:creationId xmlns:a16="http://schemas.microsoft.com/office/drawing/2014/main" id="{D178442D-508A-4854-DFCD-FAE92F03C7E0}"/>
              </a:ext>
            </a:extLst>
          </p:cNvPr>
          <p:cNvSpPr txBox="1"/>
          <p:nvPr/>
        </p:nvSpPr>
        <p:spPr>
          <a:xfrm>
            <a:off x="-371126" y="645798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sp>
        <p:nvSpPr>
          <p:cNvPr id="124" name="Object 82">
            <a:extLst>
              <a:ext uri="{FF2B5EF4-FFF2-40B4-BE49-F238E27FC236}">
                <a16:creationId xmlns:a16="http://schemas.microsoft.com/office/drawing/2014/main" id="{2F0D375F-E027-AF0C-2C95-7267F002B17D}"/>
              </a:ext>
            </a:extLst>
          </p:cNvPr>
          <p:cNvSpPr txBox="1"/>
          <p:nvPr/>
        </p:nvSpPr>
        <p:spPr>
          <a:xfrm>
            <a:off x="-371126" y="7627410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sp>
        <p:nvSpPr>
          <p:cNvPr id="125" name="Object 84">
            <a:extLst>
              <a:ext uri="{FF2B5EF4-FFF2-40B4-BE49-F238E27FC236}">
                <a16:creationId xmlns:a16="http://schemas.microsoft.com/office/drawing/2014/main" id="{9E002631-F005-C8F2-90ED-5503D937D41B}"/>
              </a:ext>
            </a:extLst>
          </p:cNvPr>
          <p:cNvSpPr txBox="1"/>
          <p:nvPr/>
        </p:nvSpPr>
        <p:spPr>
          <a:xfrm>
            <a:off x="-405270" y="8522838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 dirty="0"/>
          </a:p>
        </p:txBody>
      </p:sp>
      <p:grpSp>
        <p:nvGrpSpPr>
          <p:cNvPr id="126" name="그룹 1020">
            <a:extLst>
              <a:ext uri="{FF2B5EF4-FFF2-40B4-BE49-F238E27FC236}">
                <a16:creationId xmlns:a16="http://schemas.microsoft.com/office/drawing/2014/main" id="{0C1DE5FC-A1C3-2E6E-E96A-FAC3AA47F306}"/>
              </a:ext>
            </a:extLst>
          </p:cNvPr>
          <p:cNvGrpSpPr/>
          <p:nvPr/>
        </p:nvGrpSpPr>
        <p:grpSpPr>
          <a:xfrm>
            <a:off x="477135" y="5909721"/>
            <a:ext cx="455857" cy="573119"/>
            <a:chOff x="477135" y="4528527"/>
            <a:chExt cx="455857" cy="573119"/>
          </a:xfrm>
        </p:grpSpPr>
        <p:pic>
          <p:nvPicPr>
            <p:cNvPr id="131" name="Object 85">
              <a:extLst>
                <a:ext uri="{FF2B5EF4-FFF2-40B4-BE49-F238E27FC236}">
                  <a16:creationId xmlns:a16="http://schemas.microsoft.com/office/drawing/2014/main" id="{B252E11D-8068-C452-7C25-190A40549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  <p:grpSp>
        <p:nvGrpSpPr>
          <p:cNvPr id="132" name="그룹 1014">
            <a:extLst>
              <a:ext uri="{FF2B5EF4-FFF2-40B4-BE49-F238E27FC236}">
                <a16:creationId xmlns:a16="http://schemas.microsoft.com/office/drawing/2014/main" id="{300AD6A2-521F-D00B-8616-F6B2EFED6AC7}"/>
              </a:ext>
            </a:extLst>
          </p:cNvPr>
          <p:cNvGrpSpPr/>
          <p:nvPr/>
        </p:nvGrpSpPr>
        <p:grpSpPr>
          <a:xfrm>
            <a:off x="466470" y="3613597"/>
            <a:ext cx="467014" cy="561384"/>
            <a:chOff x="466470" y="2232403"/>
            <a:chExt cx="467014" cy="561384"/>
          </a:xfrm>
        </p:grpSpPr>
        <p:pic>
          <p:nvPicPr>
            <p:cNvPr id="133" name="Object 53">
              <a:extLst>
                <a:ext uri="{FF2B5EF4-FFF2-40B4-BE49-F238E27FC236}">
                  <a16:creationId xmlns:a16="http://schemas.microsoft.com/office/drawing/2014/main" id="{9E550C99-A0B5-F5A9-1A22-4E5A4E297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134" name="Object 79">
            <a:extLst>
              <a:ext uri="{FF2B5EF4-FFF2-40B4-BE49-F238E27FC236}">
                <a16:creationId xmlns:a16="http://schemas.microsoft.com/office/drawing/2014/main" id="{512CE4E3-97E7-35CF-CAF3-215C764C48EE}"/>
              </a:ext>
            </a:extLst>
          </p:cNvPr>
          <p:cNvSpPr txBox="1"/>
          <p:nvPr/>
        </p:nvSpPr>
        <p:spPr>
          <a:xfrm>
            <a:off x="-371126" y="420751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135" name="그룹 1029">
            <a:extLst>
              <a:ext uri="{FF2B5EF4-FFF2-40B4-BE49-F238E27FC236}">
                <a16:creationId xmlns:a16="http://schemas.microsoft.com/office/drawing/2014/main" id="{60455EEB-2734-BF91-4B2D-969FE83FAED5}"/>
              </a:ext>
            </a:extLst>
          </p:cNvPr>
          <p:cNvGrpSpPr/>
          <p:nvPr/>
        </p:nvGrpSpPr>
        <p:grpSpPr>
          <a:xfrm>
            <a:off x="499923" y="2565633"/>
            <a:ext cx="459373" cy="390892"/>
            <a:chOff x="499923" y="1167492"/>
            <a:chExt cx="459373" cy="390892"/>
          </a:xfrm>
        </p:grpSpPr>
        <p:pic>
          <p:nvPicPr>
            <p:cNvPr id="136" name="Object 94">
              <a:extLst>
                <a:ext uri="{FF2B5EF4-FFF2-40B4-BE49-F238E27FC236}">
                  <a16:creationId xmlns:a16="http://schemas.microsoft.com/office/drawing/2014/main" id="{037ED51C-9002-C195-6A0C-E38941942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  <p:grpSp>
        <p:nvGrpSpPr>
          <p:cNvPr id="70" name="그룹 1015">
            <a:extLst>
              <a:ext uri="{FF2B5EF4-FFF2-40B4-BE49-F238E27FC236}">
                <a16:creationId xmlns:a16="http://schemas.microsoft.com/office/drawing/2014/main" id="{DAB28F87-AEDB-D016-26E8-6D81CEC122A0}"/>
              </a:ext>
            </a:extLst>
          </p:cNvPr>
          <p:cNvGrpSpPr/>
          <p:nvPr/>
        </p:nvGrpSpPr>
        <p:grpSpPr>
          <a:xfrm>
            <a:off x="500439" y="4812197"/>
            <a:ext cx="415509" cy="455180"/>
            <a:chOff x="500439" y="3431003"/>
            <a:chExt cx="415509" cy="455180"/>
          </a:xfrm>
        </p:grpSpPr>
        <p:pic>
          <p:nvPicPr>
            <p:cNvPr id="107" name="Object 56">
              <a:extLst>
                <a:ext uri="{FF2B5EF4-FFF2-40B4-BE49-F238E27FC236}">
                  <a16:creationId xmlns:a16="http://schemas.microsoft.com/office/drawing/2014/main" id="{E2B824B0-9B7C-9893-21F1-1D3D7552B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sp>
        <p:nvSpPr>
          <p:cNvPr id="122" name="Object 80">
            <a:extLst>
              <a:ext uri="{FF2B5EF4-FFF2-40B4-BE49-F238E27FC236}">
                <a16:creationId xmlns:a16="http://schemas.microsoft.com/office/drawing/2014/main" id="{0CEA2909-F485-D938-9890-044FF7018818}"/>
              </a:ext>
            </a:extLst>
          </p:cNvPr>
          <p:cNvSpPr txBox="1"/>
          <p:nvPr/>
        </p:nvSpPr>
        <p:spPr>
          <a:xfrm>
            <a:off x="-371126" y="529469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75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28965" y="746397"/>
            <a:ext cx="266674" cy="8748477"/>
            <a:chOff x="17728965" y="746397"/>
            <a:chExt cx="266674" cy="8748477"/>
          </a:xfrm>
        </p:grpSpPr>
        <p:sp>
          <p:nvSpPr>
            <p:cNvPr id="3" name="Object 3"/>
            <p:cNvSpPr txBox="1"/>
            <p:nvPr/>
          </p:nvSpPr>
          <p:spPr>
            <a:xfrm rot="-16200000">
              <a:off x="15741759" y="2600273"/>
              <a:ext cx="4107743" cy="3999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>
                  <a:solidFill>
                    <a:srgbClr val="2F1102"/>
                  </a:solidFill>
                  <a:latin typeface="KoPubWorldBatang_Pro Medium" pitchFamily="34" charset="0"/>
                  <a:cs typeface="KoPubWorldBatang_Pro Medium" pitchFamily="34" charset="0"/>
                </a:rPr>
                <a:t>B2B Business Proposal</a:t>
              </a:r>
              <a:endParaRPr lang="en-US"/>
            </a:p>
          </p:txBody>
        </p:sp>
        <p:sp>
          <p:nvSpPr>
            <p:cNvPr id="4" name="Object 4"/>
            <p:cNvSpPr txBox="1"/>
            <p:nvPr/>
          </p:nvSpPr>
          <p:spPr>
            <a:xfrm rot="-16200000">
              <a:off x="17277560" y="8776794"/>
              <a:ext cx="1036169" cy="3999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500">
                  <a:solidFill>
                    <a:srgbClr val="2F1102"/>
                  </a:solidFill>
                  <a:latin typeface="KoPubWorldBatang_Pro Medium" pitchFamily="34" charset="0"/>
                  <a:cs typeface="KoPubWorldBatang_Pro Medium" pitchFamily="34" charset="0"/>
                </a:rPr>
                <a:t>01</a:t>
              </a:r>
              <a:endParaRPr lang="en-US"/>
            </a:p>
          </p:txBody>
        </p:sp>
      </p:grpSp>
      <p:grpSp>
        <p:nvGrpSpPr>
          <p:cNvPr id="1002" name="그룹 1002"/>
          <p:cNvGrpSpPr/>
          <p:nvPr/>
        </p:nvGrpSpPr>
        <p:grpSpPr>
          <a:xfrm>
            <a:off x="8282632" y="801000"/>
            <a:ext cx="8663452" cy="8775143"/>
            <a:chOff x="8282632" y="801000"/>
            <a:chExt cx="8663452" cy="8775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2632" y="801000"/>
              <a:ext cx="8663452" cy="8775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9631" y="2978390"/>
            <a:ext cx="8527036" cy="6066667"/>
            <a:chOff x="1339631" y="2978390"/>
            <a:chExt cx="8527036" cy="60666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9631" y="2978390"/>
              <a:ext cx="8527036" cy="606666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887171" y="3635810"/>
            <a:ext cx="5893160" cy="7104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>
                <a:solidFill>
                  <a:srgbClr val="FF9939"/>
                </a:solidFill>
                <a:latin typeface="KoPubWorldBatang_Pro Bold" pitchFamily="34" charset="0"/>
                <a:cs typeface="KoPubWorldBatang_Pro Bold" pitchFamily="34" charset="0"/>
              </a:rPr>
              <a:t>▪ Company Overview</a:t>
            </a:r>
            <a:endParaRPr lang="en-US"/>
          </a:p>
        </p:txBody>
      </p:sp>
      <p:sp>
        <p:nvSpPr>
          <p:cNvPr id="13" name="Object 13"/>
          <p:cNvSpPr txBox="1"/>
          <p:nvPr/>
        </p:nvSpPr>
        <p:spPr>
          <a:xfrm>
            <a:off x="2372026" y="4260799"/>
            <a:ext cx="4290330" cy="18471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>
                <a:solidFill>
                  <a:srgbClr val="FFFFFF"/>
                </a:solidFill>
                <a:latin typeface="KoPubWorldBatang_Pro Medium" pitchFamily="34" charset="0"/>
                <a:cs typeface="KoPubWorldBatang_Pro Medium" pitchFamily="34" charset="0"/>
              </a:rPr>
              <a:t>Our Company </a:t>
            </a:r>
          </a:p>
          <a:p>
            <a:r>
              <a:rPr lang="en-US" sz="2100">
                <a:solidFill>
                  <a:srgbClr val="FFFFFF"/>
                </a:solidFill>
                <a:latin typeface="KoPubWorldBatang_Pro Medium" pitchFamily="34" charset="0"/>
                <a:cs typeface="KoPubWorldBatang_Pro Medium" pitchFamily="34" charset="0"/>
              </a:rPr>
              <a:t>About Us</a:t>
            </a:r>
          </a:p>
          <a:p>
            <a:r>
              <a:rPr lang="en-US" sz="2100">
                <a:solidFill>
                  <a:srgbClr val="FFFFFF"/>
                </a:solidFill>
                <a:latin typeface="KoPubWorldBatang_Pro Medium" pitchFamily="34" charset="0"/>
                <a:cs typeface="KoPubWorldBatang_Pro Medium" pitchFamily="34" charset="0"/>
              </a:rPr>
              <a:t>Food Lab</a:t>
            </a:r>
            <a:endParaRPr 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4707988" y="4407536"/>
            <a:ext cx="3593691" cy="81389"/>
            <a:chOff x="4707988" y="4407536"/>
            <a:chExt cx="3593691" cy="813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7988" y="4407536"/>
              <a:ext cx="3593691" cy="8138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650481" y="4311331"/>
            <a:ext cx="648347" cy="17527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>
                <a:solidFill>
                  <a:srgbClr val="FFFFFF"/>
                </a:solidFill>
                <a:latin typeface="KoPubWorldBatang_Pro Medium" pitchFamily="34" charset="0"/>
                <a:cs typeface="KoPubWorldBatang_Pro Medium" pitchFamily="34" charset="0"/>
              </a:rPr>
              <a:t>01</a:t>
            </a:r>
          </a:p>
          <a:p>
            <a:r>
              <a:rPr lang="en-US" sz="2100">
                <a:solidFill>
                  <a:srgbClr val="FFFFFF"/>
                </a:solidFill>
                <a:latin typeface="KoPubWorldBatang_Pro Medium" pitchFamily="34" charset="0"/>
                <a:cs typeface="KoPubWorldBatang_Pro Medium" pitchFamily="34" charset="0"/>
              </a:rPr>
              <a:t>02</a:t>
            </a:r>
          </a:p>
          <a:p>
            <a:r>
              <a:rPr lang="en-US" sz="2100">
                <a:solidFill>
                  <a:srgbClr val="FFFFFF"/>
                </a:solidFill>
                <a:latin typeface="KoPubWorldBatang_Pro Medium" pitchFamily="34" charset="0"/>
                <a:cs typeface="KoPubWorldBatang_Pro Medium" pitchFamily="34" charset="0"/>
              </a:rPr>
              <a:t>03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>
            <a:off x="4307988" y="4876016"/>
            <a:ext cx="3993691" cy="81389"/>
            <a:chOff x="4307988" y="4876016"/>
            <a:chExt cx="3993691" cy="813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7988" y="4876016"/>
              <a:ext cx="3993691" cy="813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07988" y="5285711"/>
            <a:ext cx="3993691" cy="81389"/>
            <a:chOff x="4307988" y="5285711"/>
            <a:chExt cx="3993691" cy="813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7988" y="5285711"/>
              <a:ext cx="3993691" cy="8138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887171" y="6059343"/>
            <a:ext cx="6521732" cy="7104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>
                <a:solidFill>
                  <a:srgbClr val="FF9939"/>
                </a:solidFill>
                <a:latin typeface="KoPubWorldBatang_Pro Bold" pitchFamily="34" charset="0"/>
                <a:cs typeface="KoPubWorldBatang_Pro Bold" pitchFamily="34" charset="0"/>
              </a:rPr>
              <a:t>▪ Product Instroduction</a:t>
            </a:r>
            <a:endParaRPr lang="en-US"/>
          </a:p>
        </p:txBody>
      </p:sp>
      <p:sp>
        <p:nvSpPr>
          <p:cNvPr id="25" name="Object 25"/>
          <p:cNvSpPr txBox="1"/>
          <p:nvPr/>
        </p:nvSpPr>
        <p:spPr>
          <a:xfrm>
            <a:off x="2362502" y="6717971"/>
            <a:ext cx="4263259" cy="2474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>
                <a:solidFill>
                  <a:srgbClr val="FFFFFF"/>
                </a:solidFill>
                <a:latin typeface="KoPubWorldBatang_Pro Medium" pitchFamily="34" charset="0"/>
                <a:cs typeface="KoPubWorldBatang_Pro Medium" pitchFamily="34" charset="0"/>
              </a:rPr>
              <a:t>K-Rose Saouce</a:t>
            </a:r>
          </a:p>
          <a:p>
            <a:r>
              <a:rPr lang="en-US" sz="2100">
                <a:solidFill>
                  <a:srgbClr val="FFFFFF"/>
                </a:solidFill>
                <a:latin typeface="KoPubWorldBatang_Pro Medium" pitchFamily="34" charset="0"/>
                <a:cs typeface="KoPubWorldBatang_Pro Medium" pitchFamily="34" charset="0"/>
              </a:rPr>
              <a:t>Food Products</a:t>
            </a:r>
          </a:p>
          <a:p>
            <a:r>
              <a:rPr lang="en-US" sz="2100">
                <a:solidFill>
                  <a:srgbClr val="FFFFFF"/>
                </a:solidFill>
                <a:latin typeface="KoPubWorldBatang_Pro Medium" pitchFamily="34" charset="0"/>
                <a:cs typeface="KoPubWorldBatang_Pro Medium" pitchFamily="34" charset="0"/>
              </a:rPr>
              <a:t>New Product</a:t>
            </a:r>
          </a:p>
          <a:p>
            <a:r>
              <a:rPr lang="en-US" sz="2100">
                <a:solidFill>
                  <a:srgbClr val="FFFFFF"/>
                </a:solidFill>
                <a:latin typeface="KoPubWorldBatang_Pro Medium" pitchFamily="34" charset="0"/>
                <a:cs typeface="KoPubWorldBatang_Pro Medium" pitchFamily="34" charset="0"/>
              </a:rPr>
              <a:t>Contact Us</a:t>
            </a:r>
            <a:endParaRPr lang="en-US"/>
          </a:p>
        </p:txBody>
      </p:sp>
      <p:sp>
        <p:nvSpPr>
          <p:cNvPr id="26" name="Object 26"/>
          <p:cNvSpPr txBox="1"/>
          <p:nvPr/>
        </p:nvSpPr>
        <p:spPr>
          <a:xfrm>
            <a:off x="8668531" y="6756926"/>
            <a:ext cx="514286" cy="2357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>
                <a:solidFill>
                  <a:srgbClr val="FFFFFF"/>
                </a:solidFill>
                <a:latin typeface="KoPubWorldBatang_Pro Medium" pitchFamily="34" charset="0"/>
                <a:cs typeface="KoPubWorldBatang_Pro Medium" pitchFamily="34" charset="0"/>
              </a:rPr>
              <a:t>04</a:t>
            </a:r>
          </a:p>
          <a:p>
            <a:r>
              <a:rPr lang="en-US" sz="2100">
                <a:solidFill>
                  <a:srgbClr val="FFFFFF"/>
                </a:solidFill>
                <a:latin typeface="KoPubWorldBatang_Pro Medium" pitchFamily="34" charset="0"/>
                <a:cs typeface="KoPubWorldBatang_Pro Medium" pitchFamily="34" charset="0"/>
              </a:rPr>
              <a:t>05</a:t>
            </a:r>
          </a:p>
          <a:p>
            <a:r>
              <a:rPr lang="en-US" sz="2100">
                <a:solidFill>
                  <a:srgbClr val="FFFFFF"/>
                </a:solidFill>
                <a:latin typeface="KoPubWorldBatang_Pro Medium" pitchFamily="34" charset="0"/>
                <a:cs typeface="KoPubWorldBatang_Pro Medium" pitchFamily="34" charset="0"/>
              </a:rPr>
              <a:t>06</a:t>
            </a:r>
          </a:p>
          <a:p>
            <a:r>
              <a:rPr lang="en-US" sz="2100">
                <a:solidFill>
                  <a:srgbClr val="FFFFFF"/>
                </a:solidFill>
                <a:latin typeface="KoPubWorldBatang_Pro Medium" pitchFamily="34" charset="0"/>
                <a:cs typeface="KoPubWorldBatang_Pro Medium" pitchFamily="34" charset="0"/>
              </a:rPr>
              <a:t>07</a:t>
            </a:r>
            <a:endParaRPr lang="en-US"/>
          </a:p>
        </p:txBody>
      </p:sp>
      <p:grpSp>
        <p:nvGrpSpPr>
          <p:cNvPr id="1007" name="그룹 1007"/>
          <p:cNvGrpSpPr/>
          <p:nvPr/>
        </p:nvGrpSpPr>
        <p:grpSpPr>
          <a:xfrm>
            <a:off x="4707988" y="7316001"/>
            <a:ext cx="3593691" cy="81389"/>
            <a:chOff x="4707988" y="7316001"/>
            <a:chExt cx="3593691" cy="81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7988" y="7316001"/>
              <a:ext cx="3593691" cy="8138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339631" y="1657705"/>
            <a:ext cx="5299332" cy="16000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300">
                <a:solidFill>
                  <a:srgbClr val="2F1102"/>
                </a:solidFill>
                <a:latin typeface="KoPubWorldBatang_Pro Bold" pitchFamily="34" charset="0"/>
                <a:cs typeface="KoPubWorldBatang_Pro Bold" pitchFamily="34" charset="0"/>
              </a:rPr>
              <a:t>Contents</a:t>
            </a:r>
            <a:endParaRPr lang="en-US"/>
          </a:p>
        </p:txBody>
      </p:sp>
      <p:grpSp>
        <p:nvGrpSpPr>
          <p:cNvPr id="1008" name="그룹 1008"/>
          <p:cNvGrpSpPr/>
          <p:nvPr/>
        </p:nvGrpSpPr>
        <p:grpSpPr>
          <a:xfrm>
            <a:off x="4727036" y="7756340"/>
            <a:ext cx="3574644" cy="81389"/>
            <a:chOff x="4727036" y="7756340"/>
            <a:chExt cx="3574644" cy="8138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7036" y="7756340"/>
              <a:ext cx="3574644" cy="813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07988" y="8149061"/>
            <a:ext cx="3993691" cy="81389"/>
            <a:chOff x="4307988" y="8149061"/>
            <a:chExt cx="3993691" cy="8138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7988" y="8149061"/>
              <a:ext cx="3993691" cy="813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07988" y="6896953"/>
            <a:ext cx="3593691" cy="81389"/>
            <a:chOff x="4707988" y="6896953"/>
            <a:chExt cx="3593691" cy="8138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7988" y="6896953"/>
              <a:ext cx="3593691" cy="813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그룹 1025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sp>
        <p:nvSpPr>
          <p:cNvPr id="116" name="Object 116"/>
          <p:cNvSpPr txBox="1"/>
          <p:nvPr/>
        </p:nvSpPr>
        <p:spPr>
          <a:xfrm>
            <a:off x="2094410" y="708172"/>
            <a:ext cx="8301627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Our Mission</a:t>
            </a:r>
          </a:p>
        </p:txBody>
      </p:sp>
      <p:sp>
        <p:nvSpPr>
          <p:cNvPr id="117" name="Object 117"/>
          <p:cNvSpPr txBox="1"/>
          <p:nvPr/>
        </p:nvSpPr>
        <p:spPr>
          <a:xfrm>
            <a:off x="2120600" y="1678495"/>
            <a:ext cx="3900733" cy="4462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300">
              <a:cs typeface="Calibri"/>
            </a:endParaRPr>
          </a:p>
        </p:txBody>
      </p:sp>
      <p:pic>
        <p:nvPicPr>
          <p:cNvPr id="139" name="Object 50">
            <a:extLst>
              <a:ext uri="{FF2B5EF4-FFF2-40B4-BE49-F238E27FC236}">
                <a16:creationId xmlns:a16="http://schemas.microsoft.com/office/drawing/2014/main" id="{51BB2BAC-C2C7-86FB-A990-919FB611FA6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 flipV="1">
            <a:off x="4543024" y="5972310"/>
            <a:ext cx="6095903" cy="127085"/>
          </a:xfrm>
          <a:prstGeom prst="rect">
            <a:avLst/>
          </a:prstGeom>
        </p:spPr>
      </p:pic>
      <p:pic>
        <p:nvPicPr>
          <p:cNvPr id="70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7543AD1-4693-9242-D0A4-0EFB50BBF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9003" y="1619730"/>
            <a:ext cx="4209019" cy="1811273"/>
          </a:xfrm>
          <a:prstGeom prst="rect">
            <a:avLst/>
          </a:prstGeom>
        </p:spPr>
      </p:pic>
      <p:pic>
        <p:nvPicPr>
          <p:cNvPr id="78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0DB39C7-B9F1-3439-A5C0-65E3E9CC35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0137" y="1597187"/>
            <a:ext cx="4622462" cy="1834983"/>
          </a:xfrm>
          <a:prstGeom prst="rect">
            <a:avLst/>
          </a:prstGeom>
        </p:spPr>
      </p:pic>
      <p:pic>
        <p:nvPicPr>
          <p:cNvPr id="7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CBDD36C-8265-7F8D-D9B6-0214FE8C0B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5827" y="3468719"/>
            <a:ext cx="8746772" cy="5722535"/>
          </a:xfrm>
          <a:prstGeom prst="rect">
            <a:avLst/>
          </a:prstGeom>
        </p:spPr>
      </p:pic>
      <p:grpSp>
        <p:nvGrpSpPr>
          <p:cNvPr id="46" name="그룹 1017">
            <a:extLst>
              <a:ext uri="{FF2B5EF4-FFF2-40B4-BE49-F238E27FC236}">
                <a16:creationId xmlns:a16="http://schemas.microsoft.com/office/drawing/2014/main" id="{8A87D975-4271-0117-929E-B48B86983248}"/>
              </a:ext>
            </a:extLst>
          </p:cNvPr>
          <p:cNvGrpSpPr/>
          <p:nvPr/>
        </p:nvGrpSpPr>
        <p:grpSpPr>
          <a:xfrm>
            <a:off x="4444362" y="4440594"/>
            <a:ext cx="465736" cy="175866"/>
            <a:chOff x="8043390" y="8258749"/>
            <a:chExt cx="465736" cy="175866"/>
          </a:xfrm>
        </p:grpSpPr>
        <p:pic>
          <p:nvPicPr>
            <p:cNvPr id="47" name="Object 52">
              <a:extLst>
                <a:ext uri="{FF2B5EF4-FFF2-40B4-BE49-F238E27FC236}">
                  <a16:creationId xmlns:a16="http://schemas.microsoft.com/office/drawing/2014/main" id="{582599B4-432D-0FCC-9D4E-B43B09830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43390" y="8258749"/>
              <a:ext cx="465736" cy="175866"/>
            </a:xfrm>
            <a:prstGeom prst="rect">
              <a:avLst/>
            </a:prstGeom>
          </p:spPr>
        </p:pic>
      </p:grpSp>
      <p:grpSp>
        <p:nvGrpSpPr>
          <p:cNvPr id="48" name="그룹 1003">
            <a:extLst>
              <a:ext uri="{FF2B5EF4-FFF2-40B4-BE49-F238E27FC236}">
                <a16:creationId xmlns:a16="http://schemas.microsoft.com/office/drawing/2014/main" id="{BBEAF93A-8E04-5D15-1842-ABB5805851BB}"/>
              </a:ext>
            </a:extLst>
          </p:cNvPr>
          <p:cNvGrpSpPr/>
          <p:nvPr/>
        </p:nvGrpSpPr>
        <p:grpSpPr>
          <a:xfrm>
            <a:off x="2807979" y="5322454"/>
            <a:ext cx="3947168" cy="1196438"/>
            <a:chOff x="4113975" y="2929539"/>
            <a:chExt cx="11789413" cy="1196438"/>
          </a:xfrm>
        </p:grpSpPr>
        <p:pic>
          <p:nvPicPr>
            <p:cNvPr id="49" name="Object 9">
              <a:extLst>
                <a:ext uri="{FF2B5EF4-FFF2-40B4-BE49-F238E27FC236}">
                  <a16:creationId xmlns:a16="http://schemas.microsoft.com/office/drawing/2014/main" id="{396A0901-935D-58F9-F19A-3C5085312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3975" y="2929539"/>
              <a:ext cx="11789413" cy="1196438"/>
            </a:xfrm>
            <a:prstGeom prst="rect">
              <a:avLst/>
            </a:prstGeom>
          </p:spPr>
        </p:pic>
      </p:grpSp>
      <p:sp>
        <p:nvSpPr>
          <p:cNvPr id="50" name="Object 24">
            <a:extLst>
              <a:ext uri="{FF2B5EF4-FFF2-40B4-BE49-F238E27FC236}">
                <a16:creationId xmlns:a16="http://schemas.microsoft.com/office/drawing/2014/main" id="{34BF7F6F-923D-E848-B05C-7F5F75F6AB8C}"/>
              </a:ext>
            </a:extLst>
          </p:cNvPr>
          <p:cNvSpPr txBox="1"/>
          <p:nvPr/>
        </p:nvSpPr>
        <p:spPr>
          <a:xfrm>
            <a:off x="3369663" y="5793083"/>
            <a:ext cx="260834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외식업 근무 환경 개선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시급</a:t>
            </a:r>
            <a:endParaRPr 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51" name="그룹 1008">
            <a:extLst>
              <a:ext uri="{FF2B5EF4-FFF2-40B4-BE49-F238E27FC236}">
                <a16:creationId xmlns:a16="http://schemas.microsoft.com/office/drawing/2014/main" id="{BF59D073-2709-943C-FFF0-CB29CDEAB821}"/>
              </a:ext>
            </a:extLst>
          </p:cNvPr>
          <p:cNvGrpSpPr/>
          <p:nvPr/>
        </p:nvGrpSpPr>
        <p:grpSpPr>
          <a:xfrm>
            <a:off x="2508530" y="5191340"/>
            <a:ext cx="2771731" cy="436646"/>
            <a:chOff x="4481227" y="4634013"/>
            <a:chExt cx="2771731" cy="436646"/>
          </a:xfrm>
        </p:grpSpPr>
        <p:pic>
          <p:nvPicPr>
            <p:cNvPr id="52" name="Object 25">
              <a:extLst>
                <a:ext uri="{FF2B5EF4-FFF2-40B4-BE49-F238E27FC236}">
                  <a16:creationId xmlns:a16="http://schemas.microsoft.com/office/drawing/2014/main" id="{6054B37A-F344-E407-5467-1644B98B1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1227" y="4634013"/>
              <a:ext cx="2771731" cy="436646"/>
            </a:xfrm>
            <a:prstGeom prst="rect">
              <a:avLst/>
            </a:prstGeom>
          </p:spPr>
        </p:pic>
      </p:grpSp>
      <p:sp>
        <p:nvSpPr>
          <p:cNvPr id="53" name="Object 15">
            <a:extLst>
              <a:ext uri="{FF2B5EF4-FFF2-40B4-BE49-F238E27FC236}">
                <a16:creationId xmlns:a16="http://schemas.microsoft.com/office/drawing/2014/main" id="{7186ED01-9C07-3CC1-5F7A-9F3BB9714749}"/>
              </a:ext>
            </a:extLst>
          </p:cNvPr>
          <p:cNvSpPr txBox="1"/>
          <p:nvPr/>
        </p:nvSpPr>
        <p:spPr>
          <a:xfrm>
            <a:off x="2889927" y="5191012"/>
            <a:ext cx="198623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외식업계의 실정</a:t>
            </a:r>
            <a:endParaRPr 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54" name="그룹 1009">
            <a:extLst>
              <a:ext uri="{FF2B5EF4-FFF2-40B4-BE49-F238E27FC236}">
                <a16:creationId xmlns:a16="http://schemas.microsoft.com/office/drawing/2014/main" id="{D481742C-3362-63E1-6F3B-1B69D673EE70}"/>
              </a:ext>
            </a:extLst>
          </p:cNvPr>
          <p:cNvGrpSpPr/>
          <p:nvPr/>
        </p:nvGrpSpPr>
        <p:grpSpPr>
          <a:xfrm>
            <a:off x="2230886" y="4770942"/>
            <a:ext cx="809524" cy="855507"/>
            <a:chOff x="4079365" y="4398991"/>
            <a:chExt cx="809524" cy="855507"/>
          </a:xfrm>
        </p:grpSpPr>
        <p:grpSp>
          <p:nvGrpSpPr>
            <p:cNvPr id="55" name="그룹 1010">
              <a:extLst>
                <a:ext uri="{FF2B5EF4-FFF2-40B4-BE49-F238E27FC236}">
                  <a16:creationId xmlns:a16="http://schemas.microsoft.com/office/drawing/2014/main" id="{F787AA84-B1D3-3E00-2E59-1637A6387E97}"/>
                </a:ext>
              </a:extLst>
            </p:cNvPr>
            <p:cNvGrpSpPr/>
            <p:nvPr/>
          </p:nvGrpSpPr>
          <p:grpSpPr>
            <a:xfrm>
              <a:off x="4079365" y="4398991"/>
              <a:ext cx="809524" cy="855507"/>
              <a:chOff x="4079365" y="4398991"/>
              <a:chExt cx="809524" cy="855507"/>
            </a:xfrm>
          </p:grpSpPr>
          <p:pic>
            <p:nvPicPr>
              <p:cNvPr id="59" name="Object 30">
                <a:extLst>
                  <a:ext uri="{FF2B5EF4-FFF2-40B4-BE49-F238E27FC236}">
                    <a16:creationId xmlns:a16="http://schemas.microsoft.com/office/drawing/2014/main" id="{6DA7E20F-7B81-6C23-0115-86C0F0DB5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79365" y="4398991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57" name="그룹 1011">
              <a:extLst>
                <a:ext uri="{FF2B5EF4-FFF2-40B4-BE49-F238E27FC236}">
                  <a16:creationId xmlns:a16="http://schemas.microsoft.com/office/drawing/2014/main" id="{7318DDAB-E0A6-7E0A-DC7B-D86684F44F06}"/>
                </a:ext>
              </a:extLst>
            </p:cNvPr>
            <p:cNvGrpSpPr/>
            <p:nvPr/>
          </p:nvGrpSpPr>
          <p:grpSpPr>
            <a:xfrm>
              <a:off x="4289672" y="4562081"/>
              <a:ext cx="394287" cy="433108"/>
              <a:chOff x="4289672" y="4562081"/>
              <a:chExt cx="394287" cy="433108"/>
            </a:xfrm>
          </p:grpSpPr>
          <p:pic>
            <p:nvPicPr>
              <p:cNvPr id="58" name="Object 33">
                <a:extLst>
                  <a:ext uri="{FF2B5EF4-FFF2-40B4-BE49-F238E27FC236}">
                    <a16:creationId xmlns:a16="http://schemas.microsoft.com/office/drawing/2014/main" id="{944840CF-066E-107E-3771-860D4EA0A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89672" y="4562081"/>
                <a:ext cx="394287" cy="433108"/>
              </a:xfrm>
              <a:prstGeom prst="rect">
                <a:avLst/>
              </a:prstGeom>
            </p:spPr>
          </p:pic>
        </p:grpSp>
      </p:grpSp>
      <p:grpSp>
        <p:nvGrpSpPr>
          <p:cNvPr id="56" name="그룹 1016">
            <a:extLst>
              <a:ext uri="{FF2B5EF4-FFF2-40B4-BE49-F238E27FC236}">
                <a16:creationId xmlns:a16="http://schemas.microsoft.com/office/drawing/2014/main" id="{FABFC56B-0700-43FB-1FD5-212B38A2A5F5}"/>
              </a:ext>
            </a:extLst>
          </p:cNvPr>
          <p:cNvGrpSpPr/>
          <p:nvPr/>
        </p:nvGrpSpPr>
        <p:grpSpPr>
          <a:xfrm>
            <a:off x="413647" y="7007643"/>
            <a:ext cx="602974" cy="626466"/>
            <a:chOff x="413647" y="5626449"/>
            <a:chExt cx="602974" cy="626466"/>
          </a:xfrm>
        </p:grpSpPr>
        <p:pic>
          <p:nvPicPr>
            <p:cNvPr id="60" name="Object 59">
              <a:extLst>
                <a:ext uri="{FF2B5EF4-FFF2-40B4-BE49-F238E27FC236}">
                  <a16:creationId xmlns:a16="http://schemas.microsoft.com/office/drawing/2014/main" id="{3422C346-E5A6-50DF-A1D2-97B0C4F4C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grpSp>
        <p:nvGrpSpPr>
          <p:cNvPr id="61" name="그룹 1017">
            <a:extLst>
              <a:ext uri="{FF2B5EF4-FFF2-40B4-BE49-F238E27FC236}">
                <a16:creationId xmlns:a16="http://schemas.microsoft.com/office/drawing/2014/main" id="{D83AED25-395E-A04E-ABA0-11D2E8B8BAFB}"/>
              </a:ext>
            </a:extLst>
          </p:cNvPr>
          <p:cNvGrpSpPr/>
          <p:nvPr/>
        </p:nvGrpSpPr>
        <p:grpSpPr>
          <a:xfrm>
            <a:off x="445779" y="8023829"/>
            <a:ext cx="497228" cy="468637"/>
            <a:chOff x="445779" y="8023829"/>
            <a:chExt cx="497228" cy="468637"/>
          </a:xfrm>
        </p:grpSpPr>
        <p:pic>
          <p:nvPicPr>
            <p:cNvPr id="62" name="Object 62">
              <a:extLst>
                <a:ext uri="{FF2B5EF4-FFF2-40B4-BE49-F238E27FC236}">
                  <a16:creationId xmlns:a16="http://schemas.microsoft.com/office/drawing/2014/main" id="{4F51590D-769D-3C67-EB77-6A688B71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63" name="그룹 1018">
            <a:extLst>
              <a:ext uri="{FF2B5EF4-FFF2-40B4-BE49-F238E27FC236}">
                <a16:creationId xmlns:a16="http://schemas.microsoft.com/office/drawing/2014/main" id="{EB1AFC09-2329-7553-ADE3-122F50F7D448}"/>
              </a:ext>
            </a:extLst>
          </p:cNvPr>
          <p:cNvGrpSpPr/>
          <p:nvPr/>
        </p:nvGrpSpPr>
        <p:grpSpPr>
          <a:xfrm>
            <a:off x="-174475" y="4615796"/>
            <a:ext cx="1759077" cy="1168563"/>
            <a:chOff x="-174475" y="892136"/>
            <a:chExt cx="1759077" cy="1168563"/>
          </a:xfrm>
        </p:grpSpPr>
        <p:pic>
          <p:nvPicPr>
            <p:cNvPr id="64" name="Object 65">
              <a:extLst>
                <a:ext uri="{FF2B5EF4-FFF2-40B4-BE49-F238E27FC236}">
                  <a16:creationId xmlns:a16="http://schemas.microsoft.com/office/drawing/2014/main" id="{0216BF4B-05A3-E71D-DFEE-2B3AA830B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65" name="Object 71">
            <a:extLst>
              <a:ext uri="{FF2B5EF4-FFF2-40B4-BE49-F238E27FC236}">
                <a16:creationId xmlns:a16="http://schemas.microsoft.com/office/drawing/2014/main" id="{BF93F64A-E7F7-44E7-DA83-47280D355FB3}"/>
              </a:ext>
            </a:extLst>
          </p:cNvPr>
          <p:cNvSpPr txBox="1"/>
          <p:nvPr/>
        </p:nvSpPr>
        <p:spPr>
          <a:xfrm>
            <a:off x="-371126" y="3037551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sp>
        <p:nvSpPr>
          <p:cNvPr id="66" name="Object 81">
            <a:extLst>
              <a:ext uri="{FF2B5EF4-FFF2-40B4-BE49-F238E27FC236}">
                <a16:creationId xmlns:a16="http://schemas.microsoft.com/office/drawing/2014/main" id="{702B81A6-AA4A-D7E5-2F42-07FE76B122E7}"/>
              </a:ext>
            </a:extLst>
          </p:cNvPr>
          <p:cNvSpPr txBox="1"/>
          <p:nvPr/>
        </p:nvSpPr>
        <p:spPr>
          <a:xfrm>
            <a:off x="-371126" y="645798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sp>
        <p:nvSpPr>
          <p:cNvPr id="67" name="Object 82">
            <a:extLst>
              <a:ext uri="{FF2B5EF4-FFF2-40B4-BE49-F238E27FC236}">
                <a16:creationId xmlns:a16="http://schemas.microsoft.com/office/drawing/2014/main" id="{BF304A3D-592A-399B-E288-E659394CDA08}"/>
              </a:ext>
            </a:extLst>
          </p:cNvPr>
          <p:cNvSpPr txBox="1"/>
          <p:nvPr/>
        </p:nvSpPr>
        <p:spPr>
          <a:xfrm>
            <a:off x="-371126" y="7627410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sp>
        <p:nvSpPr>
          <p:cNvPr id="68" name="Object 84">
            <a:extLst>
              <a:ext uri="{FF2B5EF4-FFF2-40B4-BE49-F238E27FC236}">
                <a16:creationId xmlns:a16="http://schemas.microsoft.com/office/drawing/2014/main" id="{D05B1364-2CED-3628-7521-41DBF1D1D288}"/>
              </a:ext>
            </a:extLst>
          </p:cNvPr>
          <p:cNvSpPr txBox="1"/>
          <p:nvPr/>
        </p:nvSpPr>
        <p:spPr>
          <a:xfrm>
            <a:off x="-371126" y="852401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69" name="그룹 1020">
            <a:extLst>
              <a:ext uri="{FF2B5EF4-FFF2-40B4-BE49-F238E27FC236}">
                <a16:creationId xmlns:a16="http://schemas.microsoft.com/office/drawing/2014/main" id="{7566C7C3-4539-AC14-FE8F-A2C9EBFABE39}"/>
              </a:ext>
            </a:extLst>
          </p:cNvPr>
          <p:cNvGrpSpPr/>
          <p:nvPr/>
        </p:nvGrpSpPr>
        <p:grpSpPr>
          <a:xfrm>
            <a:off x="477135" y="5909721"/>
            <a:ext cx="455857" cy="573119"/>
            <a:chOff x="477135" y="4528527"/>
            <a:chExt cx="455857" cy="573119"/>
          </a:xfrm>
        </p:grpSpPr>
        <p:pic>
          <p:nvPicPr>
            <p:cNvPr id="71" name="Object 85">
              <a:extLst>
                <a:ext uri="{FF2B5EF4-FFF2-40B4-BE49-F238E27FC236}">
                  <a16:creationId xmlns:a16="http://schemas.microsoft.com/office/drawing/2014/main" id="{D84384E4-7ACF-33A2-C8CC-AF83DC316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  <p:grpSp>
        <p:nvGrpSpPr>
          <p:cNvPr id="72" name="그룹 1014">
            <a:extLst>
              <a:ext uri="{FF2B5EF4-FFF2-40B4-BE49-F238E27FC236}">
                <a16:creationId xmlns:a16="http://schemas.microsoft.com/office/drawing/2014/main" id="{A78CEF3E-1F8D-CAAF-A472-0D458BCF2585}"/>
              </a:ext>
            </a:extLst>
          </p:cNvPr>
          <p:cNvGrpSpPr/>
          <p:nvPr/>
        </p:nvGrpSpPr>
        <p:grpSpPr>
          <a:xfrm>
            <a:off x="466470" y="3613597"/>
            <a:ext cx="467014" cy="561384"/>
            <a:chOff x="466470" y="2232403"/>
            <a:chExt cx="467014" cy="561384"/>
          </a:xfrm>
        </p:grpSpPr>
        <p:pic>
          <p:nvPicPr>
            <p:cNvPr id="73" name="Object 53">
              <a:extLst>
                <a:ext uri="{FF2B5EF4-FFF2-40B4-BE49-F238E27FC236}">
                  <a16:creationId xmlns:a16="http://schemas.microsoft.com/office/drawing/2014/main" id="{90247FFD-71F3-83C9-9E51-5D4EA6D41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74" name="Object 79">
            <a:extLst>
              <a:ext uri="{FF2B5EF4-FFF2-40B4-BE49-F238E27FC236}">
                <a16:creationId xmlns:a16="http://schemas.microsoft.com/office/drawing/2014/main" id="{A9983FE2-8FE1-FDCE-3BC5-1D4D3AACC169}"/>
              </a:ext>
            </a:extLst>
          </p:cNvPr>
          <p:cNvSpPr txBox="1"/>
          <p:nvPr/>
        </p:nvSpPr>
        <p:spPr>
          <a:xfrm>
            <a:off x="-371126" y="420751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75" name="그룹 1029">
            <a:extLst>
              <a:ext uri="{FF2B5EF4-FFF2-40B4-BE49-F238E27FC236}">
                <a16:creationId xmlns:a16="http://schemas.microsoft.com/office/drawing/2014/main" id="{C4749343-9A49-1FE5-339F-474ACA21FCF8}"/>
              </a:ext>
            </a:extLst>
          </p:cNvPr>
          <p:cNvGrpSpPr/>
          <p:nvPr/>
        </p:nvGrpSpPr>
        <p:grpSpPr>
          <a:xfrm>
            <a:off x="499923" y="2565633"/>
            <a:ext cx="459373" cy="390892"/>
            <a:chOff x="499923" y="1167492"/>
            <a:chExt cx="459373" cy="390892"/>
          </a:xfrm>
        </p:grpSpPr>
        <p:pic>
          <p:nvPicPr>
            <p:cNvPr id="76" name="Object 94">
              <a:extLst>
                <a:ext uri="{FF2B5EF4-FFF2-40B4-BE49-F238E27FC236}">
                  <a16:creationId xmlns:a16="http://schemas.microsoft.com/office/drawing/2014/main" id="{282490E0-D095-BCDD-AA63-13508F5E0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  <p:grpSp>
        <p:nvGrpSpPr>
          <p:cNvPr id="77" name="그룹 1015">
            <a:extLst>
              <a:ext uri="{FF2B5EF4-FFF2-40B4-BE49-F238E27FC236}">
                <a16:creationId xmlns:a16="http://schemas.microsoft.com/office/drawing/2014/main" id="{4FD9F780-3F8F-F6A7-6EF8-6ED9D1E13C47}"/>
              </a:ext>
            </a:extLst>
          </p:cNvPr>
          <p:cNvGrpSpPr/>
          <p:nvPr/>
        </p:nvGrpSpPr>
        <p:grpSpPr>
          <a:xfrm>
            <a:off x="500439" y="4812197"/>
            <a:ext cx="415509" cy="455180"/>
            <a:chOff x="500439" y="3431003"/>
            <a:chExt cx="415509" cy="455180"/>
          </a:xfrm>
        </p:grpSpPr>
        <p:pic>
          <p:nvPicPr>
            <p:cNvPr id="80" name="Object 56">
              <a:extLst>
                <a:ext uri="{FF2B5EF4-FFF2-40B4-BE49-F238E27FC236}">
                  <a16:creationId xmlns:a16="http://schemas.microsoft.com/office/drawing/2014/main" id="{8DA9F684-B38B-157A-16BF-43F2E94A0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sp>
        <p:nvSpPr>
          <p:cNvPr id="81" name="Object 80">
            <a:extLst>
              <a:ext uri="{FF2B5EF4-FFF2-40B4-BE49-F238E27FC236}">
                <a16:creationId xmlns:a16="http://schemas.microsoft.com/office/drawing/2014/main" id="{730F8178-79FC-32CE-7DAE-49DA01E0EA87}"/>
              </a:ext>
            </a:extLst>
          </p:cNvPr>
          <p:cNvSpPr txBox="1"/>
          <p:nvPr/>
        </p:nvSpPr>
        <p:spPr>
          <a:xfrm>
            <a:off x="-371126" y="529469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2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3665" y="3465733"/>
            <a:ext cx="18867532" cy="4121942"/>
            <a:chOff x="-333665" y="3465733"/>
            <a:chExt cx="18867532" cy="41219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33665" y="3465733"/>
              <a:ext cx="18867532" cy="412194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370451" y="5205219"/>
            <a:ext cx="1163172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NOOLER COOK – Business Model</a:t>
            </a:r>
            <a:endParaRPr lang="en-US" sz="5400">
              <a:solidFill>
                <a:srgbClr val="FF993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70451" y="4497006"/>
            <a:ext cx="1085714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PART-4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82956" y="641090"/>
            <a:ext cx="3437382" cy="419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>
                <a:solidFill>
                  <a:srgbClr val="FF9939"/>
                </a:solidFill>
                <a:latin typeface="KoPubWorldBatang_Pro Medium" pitchFamily="34" charset="0"/>
                <a:cs typeface="KoPubWorldBatang_Pro Medium" pitchFamily="34" charset="0"/>
              </a:rPr>
              <a:t>Miri Food B2B-Service</a:t>
            </a:r>
            <a:endParaRPr lang="en-US"/>
          </a:p>
        </p:txBody>
      </p:sp>
      <p:sp>
        <p:nvSpPr>
          <p:cNvPr id="12" name="Object 12"/>
          <p:cNvSpPr txBox="1"/>
          <p:nvPr/>
        </p:nvSpPr>
        <p:spPr>
          <a:xfrm>
            <a:off x="11003518" y="9343190"/>
            <a:ext cx="6399239" cy="4321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>
                <a:solidFill>
                  <a:srgbClr val="F3ECE4"/>
                </a:solidFill>
                <a:latin typeface="KoPubWorldBatang_Pro Medium" pitchFamily="34" charset="0"/>
                <a:cs typeface="KoPubWorldBatang_Pro Medium" pitchFamily="34" charset="0"/>
              </a:rPr>
              <a:t>Copyright © All Right Reserved by Miri Food</a:t>
            </a:r>
            <a:endParaRPr lang="en-US"/>
          </a:p>
        </p:txBody>
      </p:sp>
      <p:pic>
        <p:nvPicPr>
          <p:cNvPr id="4" name="그래픽 3" descr="왼쪽 화살표가 있는 원 단색으로 채워진">
            <a:extLst>
              <a:ext uri="{FF2B5EF4-FFF2-40B4-BE49-F238E27FC236}">
                <a16:creationId xmlns:a16="http://schemas.microsoft.com/office/drawing/2014/main" id="{8C717110-E160-9EC9-B947-89DAEEDA6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113653" y="43552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15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1612395" y="293685"/>
            <a:ext cx="11539911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제품 서비스의 목적</a:t>
            </a:r>
            <a:endParaRPr lang="en-US" sz="5800">
              <a:solidFill>
                <a:srgbClr val="3A3A3A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681978" y="1333709"/>
            <a:ext cx="255939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비즈니스 모델</a:t>
            </a:r>
            <a:endParaRPr lang="en-US" sz="280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A6983C-DE7E-4C6A-89AB-C617A5CB1142}"/>
              </a:ext>
            </a:extLst>
          </p:cNvPr>
          <p:cNvSpPr/>
          <p:nvPr/>
        </p:nvSpPr>
        <p:spPr>
          <a:xfrm>
            <a:off x="7782693" y="4138176"/>
            <a:ext cx="4090487" cy="254268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01EAD5A-C7E2-BDA1-DC11-F1106487C5A3}"/>
              </a:ext>
            </a:extLst>
          </p:cNvPr>
          <p:cNvCxnSpPr>
            <a:cxnSpLocks/>
          </p:cNvCxnSpPr>
          <p:nvPr/>
        </p:nvCxnSpPr>
        <p:spPr>
          <a:xfrm flipV="1">
            <a:off x="11390986" y="3599254"/>
            <a:ext cx="2074460" cy="13646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022C866A-AA65-5818-84EE-85A4462019D3}"/>
              </a:ext>
            </a:extLst>
          </p:cNvPr>
          <p:cNvSpPr/>
          <p:nvPr/>
        </p:nvSpPr>
        <p:spPr>
          <a:xfrm>
            <a:off x="13529883" y="1742712"/>
            <a:ext cx="2803507" cy="261985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10B73B0-7D3F-2A29-8685-A373A22A4216}"/>
              </a:ext>
            </a:extLst>
          </p:cNvPr>
          <p:cNvCxnSpPr/>
          <p:nvPr/>
        </p:nvCxnSpPr>
        <p:spPr>
          <a:xfrm>
            <a:off x="12784347" y="2510475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4BF1582-EB00-AD2C-BC22-4220416720ED}"/>
              </a:ext>
            </a:extLst>
          </p:cNvPr>
          <p:cNvCxnSpPr/>
          <p:nvPr/>
        </p:nvCxnSpPr>
        <p:spPr>
          <a:xfrm flipH="1">
            <a:off x="6590581" y="2793787"/>
            <a:ext cx="62005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5E26F50-55FD-C0C9-7A46-2941B7771171}"/>
              </a:ext>
            </a:extLst>
          </p:cNvPr>
          <p:cNvCxnSpPr/>
          <p:nvPr/>
        </p:nvCxnSpPr>
        <p:spPr>
          <a:xfrm>
            <a:off x="6625087" y="3135262"/>
            <a:ext cx="61420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1F1C1D26-906E-52E4-4D4C-EE6A169859CF}"/>
              </a:ext>
            </a:extLst>
          </p:cNvPr>
          <p:cNvSpPr/>
          <p:nvPr/>
        </p:nvSpPr>
        <p:spPr>
          <a:xfrm>
            <a:off x="3233035" y="2013386"/>
            <a:ext cx="3026827" cy="2219331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CF75FA2-B837-EA0C-8D19-1385BE5D6F3D}"/>
              </a:ext>
            </a:extLst>
          </p:cNvPr>
          <p:cNvCxnSpPr/>
          <p:nvPr/>
        </p:nvCxnSpPr>
        <p:spPr>
          <a:xfrm>
            <a:off x="6014635" y="3993171"/>
            <a:ext cx="1713550" cy="1713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41A3BCC-932F-9E36-84FD-C13DD604BCCB}"/>
              </a:ext>
            </a:extLst>
          </p:cNvPr>
          <p:cNvCxnSpPr/>
          <p:nvPr/>
        </p:nvCxnSpPr>
        <p:spPr>
          <a:xfrm flipH="1" flipV="1">
            <a:off x="6360450" y="3817583"/>
            <a:ext cx="1557826" cy="15578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CEF4B3AB-2BE9-CC8B-212E-097A3C84977E}"/>
              </a:ext>
            </a:extLst>
          </p:cNvPr>
          <p:cNvSpPr/>
          <p:nvPr/>
        </p:nvSpPr>
        <p:spPr>
          <a:xfrm>
            <a:off x="8287847" y="8023829"/>
            <a:ext cx="3227966" cy="2049467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D02F06B-B417-20B7-BD69-19D531425568}"/>
              </a:ext>
            </a:extLst>
          </p:cNvPr>
          <p:cNvCxnSpPr>
            <a:cxnSpLocks/>
          </p:cNvCxnSpPr>
          <p:nvPr/>
        </p:nvCxnSpPr>
        <p:spPr>
          <a:xfrm flipV="1">
            <a:off x="9961167" y="6732650"/>
            <a:ext cx="0" cy="10562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F346B27-E10C-39CB-D960-1CB622D1D468}"/>
              </a:ext>
            </a:extLst>
          </p:cNvPr>
          <p:cNvCxnSpPr>
            <a:cxnSpLocks/>
          </p:cNvCxnSpPr>
          <p:nvPr/>
        </p:nvCxnSpPr>
        <p:spPr>
          <a:xfrm flipH="1" flipV="1">
            <a:off x="5028081" y="4408305"/>
            <a:ext cx="3548967" cy="3681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9E25E77-025A-14F3-CC28-DC85A52D8C54}"/>
              </a:ext>
            </a:extLst>
          </p:cNvPr>
          <p:cNvCxnSpPr>
            <a:cxnSpLocks/>
          </p:cNvCxnSpPr>
          <p:nvPr/>
        </p:nvCxnSpPr>
        <p:spPr>
          <a:xfrm>
            <a:off x="4787644" y="4680982"/>
            <a:ext cx="3537098" cy="36439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71DC26-1BFD-AAD3-19E7-87B6C514AC35}"/>
              </a:ext>
            </a:extLst>
          </p:cNvPr>
          <p:cNvSpPr txBox="1"/>
          <p:nvPr/>
        </p:nvSpPr>
        <p:spPr>
          <a:xfrm>
            <a:off x="8130708" y="2384662"/>
            <a:ext cx="3120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요리사에 대한 리뷰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DB893F-0A85-736C-3456-5E9847072450}"/>
              </a:ext>
            </a:extLst>
          </p:cNvPr>
          <p:cNvSpPr txBox="1"/>
          <p:nvPr/>
        </p:nvSpPr>
        <p:spPr>
          <a:xfrm>
            <a:off x="8130708" y="3269169"/>
            <a:ext cx="3120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고퀄리티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식사 제공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DF419D-3B12-7A7C-CAE3-636E03D52E54}"/>
              </a:ext>
            </a:extLst>
          </p:cNvPr>
          <p:cNvSpPr txBox="1"/>
          <p:nvPr/>
        </p:nvSpPr>
        <p:spPr>
          <a:xfrm rot="19566970">
            <a:off x="11587051" y="4373643"/>
            <a:ext cx="192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요리사 매칭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8C0EED-3ADF-4D16-71C9-483DC33897BC}"/>
              </a:ext>
            </a:extLst>
          </p:cNvPr>
          <p:cNvSpPr txBox="1"/>
          <p:nvPr/>
        </p:nvSpPr>
        <p:spPr>
          <a:xfrm>
            <a:off x="10014752" y="7159340"/>
            <a:ext cx="133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수수료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C41B71-CF12-43B5-705C-B6CED0CF77AC}"/>
              </a:ext>
            </a:extLst>
          </p:cNvPr>
          <p:cNvSpPr txBox="1"/>
          <p:nvPr/>
        </p:nvSpPr>
        <p:spPr>
          <a:xfrm rot="2625240">
            <a:off x="6459085" y="4050633"/>
            <a:ext cx="1785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요리사에게 보험제공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6AE4383-9B8D-C0B7-CC76-8D34E85D415A}"/>
              </a:ext>
            </a:extLst>
          </p:cNvPr>
          <p:cNvSpPr txBox="1"/>
          <p:nvPr/>
        </p:nvSpPr>
        <p:spPr>
          <a:xfrm rot="2625240">
            <a:off x="5750035" y="4775296"/>
            <a:ext cx="178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수수료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22E842-AA02-10FD-65D9-4AD30FDCA0EF}"/>
              </a:ext>
            </a:extLst>
          </p:cNvPr>
          <p:cNvSpPr txBox="1"/>
          <p:nvPr/>
        </p:nvSpPr>
        <p:spPr>
          <a:xfrm rot="2771696">
            <a:off x="4716354" y="6497373"/>
            <a:ext cx="32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업체에 대한 리뷰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272460E-0B2B-B8AF-E7CD-456A2BA8412E}"/>
              </a:ext>
            </a:extLst>
          </p:cNvPr>
          <p:cNvSpPr txBox="1"/>
          <p:nvPr/>
        </p:nvSpPr>
        <p:spPr>
          <a:xfrm rot="2771696">
            <a:off x="5341723" y="5929427"/>
            <a:ext cx="325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싼가격에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식재료 제공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7C5C093-ED67-56C8-95E0-CADBAF84901B}"/>
              </a:ext>
            </a:extLst>
          </p:cNvPr>
          <p:cNvSpPr/>
          <p:nvPr/>
        </p:nvSpPr>
        <p:spPr>
          <a:xfrm>
            <a:off x="2124256" y="4021481"/>
            <a:ext cx="820611" cy="867644"/>
          </a:xfrm>
          <a:prstGeom prst="ellipse">
            <a:avLst/>
          </a:prstGeom>
          <a:solidFill>
            <a:srgbClr val="F8C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자체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AA094A9-687C-19E8-D085-C357FE322D3F}"/>
              </a:ext>
            </a:extLst>
          </p:cNvPr>
          <p:cNvSpPr/>
          <p:nvPr/>
        </p:nvSpPr>
        <p:spPr>
          <a:xfrm>
            <a:off x="1548574" y="2900118"/>
            <a:ext cx="820611" cy="86764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일반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23A9C76-86EB-6AEE-724F-29A8A9172C80}"/>
              </a:ext>
            </a:extLst>
          </p:cNvPr>
          <p:cNvCxnSpPr/>
          <p:nvPr/>
        </p:nvCxnSpPr>
        <p:spPr>
          <a:xfrm flipH="1">
            <a:off x="2425311" y="3269169"/>
            <a:ext cx="555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0082D25-33C7-B282-CC1F-82890577551F}"/>
              </a:ext>
            </a:extLst>
          </p:cNvPr>
          <p:cNvCxnSpPr>
            <a:cxnSpLocks/>
          </p:cNvCxnSpPr>
          <p:nvPr/>
        </p:nvCxnSpPr>
        <p:spPr>
          <a:xfrm flipH="1">
            <a:off x="2860604" y="3715495"/>
            <a:ext cx="378749" cy="3890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DCCC553-977B-0C44-B4F0-21A34C9A9F19}"/>
              </a:ext>
            </a:extLst>
          </p:cNvPr>
          <p:cNvSpPr txBox="1"/>
          <p:nvPr/>
        </p:nvSpPr>
        <p:spPr>
          <a:xfrm rot="18857837">
            <a:off x="2991940" y="386627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월급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EE94D12-619C-13D3-B2E7-F30F8DB51179}"/>
              </a:ext>
            </a:extLst>
          </p:cNvPr>
          <p:cNvCxnSpPr/>
          <p:nvPr/>
        </p:nvCxnSpPr>
        <p:spPr>
          <a:xfrm>
            <a:off x="9605034" y="6642635"/>
            <a:ext cx="0" cy="1146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0508071-3579-E3A6-F237-A7096F1D200D}"/>
              </a:ext>
            </a:extLst>
          </p:cNvPr>
          <p:cNvSpPr txBox="1"/>
          <p:nvPr/>
        </p:nvSpPr>
        <p:spPr>
          <a:xfrm>
            <a:off x="8694070" y="7094057"/>
            <a:ext cx="910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소매업 홍보</a:t>
            </a:r>
          </a:p>
        </p:txBody>
      </p:sp>
      <p:grpSp>
        <p:nvGrpSpPr>
          <p:cNvPr id="60" name="그룹 1016">
            <a:extLst>
              <a:ext uri="{FF2B5EF4-FFF2-40B4-BE49-F238E27FC236}">
                <a16:creationId xmlns:a16="http://schemas.microsoft.com/office/drawing/2014/main" id="{31F9F4F6-A152-E350-25D0-FEAF128BE04C}"/>
              </a:ext>
            </a:extLst>
          </p:cNvPr>
          <p:cNvGrpSpPr/>
          <p:nvPr/>
        </p:nvGrpSpPr>
        <p:grpSpPr>
          <a:xfrm>
            <a:off x="413647" y="6638374"/>
            <a:ext cx="602974" cy="626466"/>
            <a:chOff x="413647" y="5626449"/>
            <a:chExt cx="602974" cy="626466"/>
          </a:xfrm>
        </p:grpSpPr>
        <p:pic>
          <p:nvPicPr>
            <p:cNvPr id="62" name="Object 59">
              <a:extLst>
                <a:ext uri="{FF2B5EF4-FFF2-40B4-BE49-F238E27FC236}">
                  <a16:creationId xmlns:a16="http://schemas.microsoft.com/office/drawing/2014/main" id="{F41EF1D0-2CF4-3123-143E-C7E0C2B84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grpSp>
        <p:nvGrpSpPr>
          <p:cNvPr id="63" name="그룹 1017">
            <a:extLst>
              <a:ext uri="{FF2B5EF4-FFF2-40B4-BE49-F238E27FC236}">
                <a16:creationId xmlns:a16="http://schemas.microsoft.com/office/drawing/2014/main" id="{CDAF9B31-78C1-FB00-AB37-9C72B2A06504}"/>
              </a:ext>
            </a:extLst>
          </p:cNvPr>
          <p:cNvGrpSpPr/>
          <p:nvPr/>
        </p:nvGrpSpPr>
        <p:grpSpPr>
          <a:xfrm>
            <a:off x="445779" y="7654560"/>
            <a:ext cx="497228" cy="468637"/>
            <a:chOff x="445779" y="8023829"/>
            <a:chExt cx="497228" cy="468637"/>
          </a:xfrm>
        </p:grpSpPr>
        <p:pic>
          <p:nvPicPr>
            <p:cNvPr id="64" name="Object 62">
              <a:extLst>
                <a:ext uri="{FF2B5EF4-FFF2-40B4-BE49-F238E27FC236}">
                  <a16:creationId xmlns:a16="http://schemas.microsoft.com/office/drawing/2014/main" id="{70FEBCB6-3B03-808D-4AD1-65CF55BEF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65" name="그룹 1018">
            <a:extLst>
              <a:ext uri="{FF2B5EF4-FFF2-40B4-BE49-F238E27FC236}">
                <a16:creationId xmlns:a16="http://schemas.microsoft.com/office/drawing/2014/main" id="{48A7E08D-B5F7-EEE4-2557-1E94B4DD6D26}"/>
              </a:ext>
            </a:extLst>
          </p:cNvPr>
          <p:cNvGrpSpPr/>
          <p:nvPr/>
        </p:nvGrpSpPr>
        <p:grpSpPr>
          <a:xfrm>
            <a:off x="-174475" y="5398295"/>
            <a:ext cx="1759077" cy="1168563"/>
            <a:chOff x="-174475" y="892136"/>
            <a:chExt cx="1759077" cy="1168563"/>
          </a:xfrm>
        </p:grpSpPr>
        <p:pic>
          <p:nvPicPr>
            <p:cNvPr id="66" name="Object 65">
              <a:extLst>
                <a:ext uri="{FF2B5EF4-FFF2-40B4-BE49-F238E27FC236}">
                  <a16:creationId xmlns:a16="http://schemas.microsoft.com/office/drawing/2014/main" id="{CC9C7259-CEA6-C908-6D39-440AFF50E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67" name="Object 71">
            <a:extLst>
              <a:ext uri="{FF2B5EF4-FFF2-40B4-BE49-F238E27FC236}">
                <a16:creationId xmlns:a16="http://schemas.microsoft.com/office/drawing/2014/main" id="{40E77519-2C3F-F783-C9A5-A69EDE5F8E33}"/>
              </a:ext>
            </a:extLst>
          </p:cNvPr>
          <p:cNvSpPr txBox="1"/>
          <p:nvPr/>
        </p:nvSpPr>
        <p:spPr>
          <a:xfrm>
            <a:off x="-371126" y="266828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sp>
        <p:nvSpPr>
          <p:cNvPr id="69" name="Object 82">
            <a:extLst>
              <a:ext uri="{FF2B5EF4-FFF2-40B4-BE49-F238E27FC236}">
                <a16:creationId xmlns:a16="http://schemas.microsoft.com/office/drawing/2014/main" id="{E509DFA1-50A1-F103-379F-F989FABF0BBF}"/>
              </a:ext>
            </a:extLst>
          </p:cNvPr>
          <p:cNvSpPr txBox="1"/>
          <p:nvPr/>
        </p:nvSpPr>
        <p:spPr>
          <a:xfrm>
            <a:off x="-371126" y="725814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sp>
        <p:nvSpPr>
          <p:cNvPr id="70" name="Object 84">
            <a:extLst>
              <a:ext uri="{FF2B5EF4-FFF2-40B4-BE49-F238E27FC236}">
                <a16:creationId xmlns:a16="http://schemas.microsoft.com/office/drawing/2014/main" id="{2E2608D7-1F6D-4221-D400-435F4278039B}"/>
              </a:ext>
            </a:extLst>
          </p:cNvPr>
          <p:cNvSpPr txBox="1"/>
          <p:nvPr/>
        </p:nvSpPr>
        <p:spPr>
          <a:xfrm>
            <a:off x="-371126" y="8154747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73" name="그룹 1014">
            <a:extLst>
              <a:ext uri="{FF2B5EF4-FFF2-40B4-BE49-F238E27FC236}">
                <a16:creationId xmlns:a16="http://schemas.microsoft.com/office/drawing/2014/main" id="{1054DB16-0CFB-B58D-86DA-563032D7A3DF}"/>
              </a:ext>
            </a:extLst>
          </p:cNvPr>
          <p:cNvGrpSpPr/>
          <p:nvPr/>
        </p:nvGrpSpPr>
        <p:grpSpPr>
          <a:xfrm>
            <a:off x="466470" y="3244328"/>
            <a:ext cx="467014" cy="561384"/>
            <a:chOff x="466470" y="2232403"/>
            <a:chExt cx="467014" cy="561384"/>
          </a:xfrm>
        </p:grpSpPr>
        <p:pic>
          <p:nvPicPr>
            <p:cNvPr id="74" name="Object 53">
              <a:extLst>
                <a:ext uri="{FF2B5EF4-FFF2-40B4-BE49-F238E27FC236}">
                  <a16:creationId xmlns:a16="http://schemas.microsoft.com/office/drawing/2014/main" id="{0E41CABC-3939-9409-FDA0-A9072997E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75" name="Object 79">
            <a:extLst>
              <a:ext uri="{FF2B5EF4-FFF2-40B4-BE49-F238E27FC236}">
                <a16:creationId xmlns:a16="http://schemas.microsoft.com/office/drawing/2014/main" id="{D7A60230-A73B-0AAF-B9D1-3C66B580A606}"/>
              </a:ext>
            </a:extLst>
          </p:cNvPr>
          <p:cNvSpPr txBox="1"/>
          <p:nvPr/>
        </p:nvSpPr>
        <p:spPr>
          <a:xfrm>
            <a:off x="-371126" y="3838243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78" name="그룹 1029">
            <a:extLst>
              <a:ext uri="{FF2B5EF4-FFF2-40B4-BE49-F238E27FC236}">
                <a16:creationId xmlns:a16="http://schemas.microsoft.com/office/drawing/2014/main" id="{719FB107-0613-F737-BD94-DD44A4A8B017}"/>
              </a:ext>
            </a:extLst>
          </p:cNvPr>
          <p:cNvGrpSpPr/>
          <p:nvPr/>
        </p:nvGrpSpPr>
        <p:grpSpPr>
          <a:xfrm>
            <a:off x="499923" y="2196364"/>
            <a:ext cx="459373" cy="390892"/>
            <a:chOff x="499923" y="1167492"/>
            <a:chExt cx="459373" cy="390892"/>
          </a:xfrm>
        </p:grpSpPr>
        <p:pic>
          <p:nvPicPr>
            <p:cNvPr id="79" name="Object 94">
              <a:extLst>
                <a:ext uri="{FF2B5EF4-FFF2-40B4-BE49-F238E27FC236}">
                  <a16:creationId xmlns:a16="http://schemas.microsoft.com/office/drawing/2014/main" id="{2B46AB0A-8E9E-2062-8207-87B5D283E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  <p:grpSp>
        <p:nvGrpSpPr>
          <p:cNvPr id="80" name="그룹 1015">
            <a:extLst>
              <a:ext uri="{FF2B5EF4-FFF2-40B4-BE49-F238E27FC236}">
                <a16:creationId xmlns:a16="http://schemas.microsoft.com/office/drawing/2014/main" id="{7ED5F280-E8C0-ED35-775C-9FD6C2C42937}"/>
              </a:ext>
            </a:extLst>
          </p:cNvPr>
          <p:cNvGrpSpPr/>
          <p:nvPr/>
        </p:nvGrpSpPr>
        <p:grpSpPr>
          <a:xfrm>
            <a:off x="500439" y="4442928"/>
            <a:ext cx="415509" cy="455180"/>
            <a:chOff x="500439" y="3431003"/>
            <a:chExt cx="415509" cy="455180"/>
          </a:xfrm>
        </p:grpSpPr>
        <p:pic>
          <p:nvPicPr>
            <p:cNvPr id="81" name="Object 56">
              <a:extLst>
                <a:ext uri="{FF2B5EF4-FFF2-40B4-BE49-F238E27FC236}">
                  <a16:creationId xmlns:a16="http://schemas.microsoft.com/office/drawing/2014/main" id="{AE38E28F-46F1-633A-34A7-0A20C13EE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sp>
        <p:nvSpPr>
          <p:cNvPr id="82" name="Object 80">
            <a:extLst>
              <a:ext uri="{FF2B5EF4-FFF2-40B4-BE49-F238E27FC236}">
                <a16:creationId xmlns:a16="http://schemas.microsoft.com/office/drawing/2014/main" id="{5E22F5F8-E900-0691-9FF2-FF653152A884}"/>
              </a:ext>
            </a:extLst>
          </p:cNvPr>
          <p:cNvSpPr txBox="1"/>
          <p:nvPr/>
        </p:nvSpPr>
        <p:spPr>
          <a:xfrm>
            <a:off x="-371126" y="4925427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68" name="Object 81">
            <a:extLst>
              <a:ext uri="{FF2B5EF4-FFF2-40B4-BE49-F238E27FC236}">
                <a16:creationId xmlns:a16="http://schemas.microsoft.com/office/drawing/2014/main" id="{DA6D93D6-4D25-650A-C8E3-B7F257CF5F33}"/>
              </a:ext>
            </a:extLst>
          </p:cNvPr>
          <p:cNvSpPr txBox="1"/>
          <p:nvPr/>
        </p:nvSpPr>
        <p:spPr>
          <a:xfrm>
            <a:off x="-371126" y="6088712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grpSp>
        <p:nvGrpSpPr>
          <p:cNvPr id="71" name="그룹 1020">
            <a:extLst>
              <a:ext uri="{FF2B5EF4-FFF2-40B4-BE49-F238E27FC236}">
                <a16:creationId xmlns:a16="http://schemas.microsoft.com/office/drawing/2014/main" id="{7F17E600-D1D3-13C7-1D3D-E4B821B7C37C}"/>
              </a:ext>
            </a:extLst>
          </p:cNvPr>
          <p:cNvGrpSpPr/>
          <p:nvPr/>
        </p:nvGrpSpPr>
        <p:grpSpPr>
          <a:xfrm>
            <a:off x="477135" y="5540452"/>
            <a:ext cx="455857" cy="573119"/>
            <a:chOff x="477135" y="4528527"/>
            <a:chExt cx="455857" cy="573119"/>
          </a:xfrm>
        </p:grpSpPr>
        <p:pic>
          <p:nvPicPr>
            <p:cNvPr id="72" name="Object 85">
              <a:extLst>
                <a:ext uri="{FF2B5EF4-FFF2-40B4-BE49-F238E27FC236}">
                  <a16:creationId xmlns:a16="http://schemas.microsoft.com/office/drawing/2014/main" id="{EC4FCDD6-6DA5-0ECA-F6F2-C9278D8D4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1698145" y="101586"/>
            <a:ext cx="11535569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수익 모델 </a:t>
            </a:r>
            <a:endParaRPr lang="en-US" sz="5800">
              <a:solidFill>
                <a:srgbClr val="3A3A3A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769709" y="1167492"/>
            <a:ext cx="255939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/>
              </a:rPr>
              <a:t> 앱 구현</a:t>
            </a:r>
          </a:p>
        </p:txBody>
      </p: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91A7CF68-CE16-7739-0988-98C7EACCBF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414" y="2016149"/>
            <a:ext cx="4769081" cy="749016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F15A3C3A-B782-8A83-17EF-EE8A4ADD95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857" y="2232403"/>
            <a:ext cx="4488110" cy="7273906"/>
          </a:xfrm>
          <a:prstGeom prst="rect">
            <a:avLst/>
          </a:prstGeom>
        </p:spPr>
      </p:pic>
      <p:pic>
        <p:nvPicPr>
          <p:cNvPr id="67" name="Object 50">
            <a:extLst>
              <a:ext uri="{FF2B5EF4-FFF2-40B4-BE49-F238E27FC236}">
                <a16:creationId xmlns:a16="http://schemas.microsoft.com/office/drawing/2014/main" id="{ABDDDB75-7CBF-2EEB-5FCC-6CA2A34653B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 flipV="1">
            <a:off x="2410424" y="5667144"/>
            <a:ext cx="8392483" cy="174963"/>
          </a:xfrm>
          <a:prstGeom prst="rect">
            <a:avLst/>
          </a:prstGeom>
        </p:spPr>
      </p:pic>
      <p:pic>
        <p:nvPicPr>
          <p:cNvPr id="68" name="Object 50">
            <a:extLst>
              <a:ext uri="{FF2B5EF4-FFF2-40B4-BE49-F238E27FC236}">
                <a16:creationId xmlns:a16="http://schemas.microsoft.com/office/drawing/2014/main" id="{C72A7A97-5016-79A4-FE13-546C72A6A30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 flipV="1">
            <a:off x="8142394" y="5629458"/>
            <a:ext cx="8392432" cy="17496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1C45C81D-172A-648B-CAA6-3D9B9AFD17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6866" y="1690712"/>
            <a:ext cx="4985355" cy="7897007"/>
          </a:xfrm>
          <a:prstGeom prst="rect">
            <a:avLst/>
          </a:prstGeom>
        </p:spPr>
      </p:pic>
      <p:grpSp>
        <p:nvGrpSpPr>
          <p:cNvPr id="54" name="그룹 1016">
            <a:extLst>
              <a:ext uri="{FF2B5EF4-FFF2-40B4-BE49-F238E27FC236}">
                <a16:creationId xmlns:a16="http://schemas.microsoft.com/office/drawing/2014/main" id="{185A5E46-7FB9-42EF-61E2-0AB4EFB2AFA0}"/>
              </a:ext>
            </a:extLst>
          </p:cNvPr>
          <p:cNvGrpSpPr/>
          <p:nvPr/>
        </p:nvGrpSpPr>
        <p:grpSpPr>
          <a:xfrm>
            <a:off x="413647" y="6638374"/>
            <a:ext cx="602974" cy="626466"/>
            <a:chOff x="413647" y="5626449"/>
            <a:chExt cx="602974" cy="626466"/>
          </a:xfrm>
        </p:grpSpPr>
        <p:pic>
          <p:nvPicPr>
            <p:cNvPr id="55" name="Object 59">
              <a:extLst>
                <a:ext uri="{FF2B5EF4-FFF2-40B4-BE49-F238E27FC236}">
                  <a16:creationId xmlns:a16="http://schemas.microsoft.com/office/drawing/2014/main" id="{0173DC16-D6D6-C14E-6696-26E42E6E8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grpSp>
        <p:nvGrpSpPr>
          <p:cNvPr id="56" name="그룹 1017">
            <a:extLst>
              <a:ext uri="{FF2B5EF4-FFF2-40B4-BE49-F238E27FC236}">
                <a16:creationId xmlns:a16="http://schemas.microsoft.com/office/drawing/2014/main" id="{5BBE6607-0272-7839-83F2-6C7A2C5336B9}"/>
              </a:ext>
            </a:extLst>
          </p:cNvPr>
          <p:cNvGrpSpPr/>
          <p:nvPr/>
        </p:nvGrpSpPr>
        <p:grpSpPr>
          <a:xfrm>
            <a:off x="445779" y="7654560"/>
            <a:ext cx="497228" cy="468637"/>
            <a:chOff x="445779" y="8023829"/>
            <a:chExt cx="497228" cy="468637"/>
          </a:xfrm>
        </p:grpSpPr>
        <p:pic>
          <p:nvPicPr>
            <p:cNvPr id="57" name="Object 62">
              <a:extLst>
                <a:ext uri="{FF2B5EF4-FFF2-40B4-BE49-F238E27FC236}">
                  <a16:creationId xmlns:a16="http://schemas.microsoft.com/office/drawing/2014/main" id="{F2C83465-12F1-57EF-A76F-E42849BA3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58" name="그룹 1018">
            <a:extLst>
              <a:ext uri="{FF2B5EF4-FFF2-40B4-BE49-F238E27FC236}">
                <a16:creationId xmlns:a16="http://schemas.microsoft.com/office/drawing/2014/main" id="{D8D84E8F-1DFE-8721-1E90-233904171CDB}"/>
              </a:ext>
            </a:extLst>
          </p:cNvPr>
          <p:cNvGrpSpPr/>
          <p:nvPr/>
        </p:nvGrpSpPr>
        <p:grpSpPr>
          <a:xfrm>
            <a:off x="-174475" y="5398295"/>
            <a:ext cx="1759077" cy="1168563"/>
            <a:chOff x="-174475" y="892136"/>
            <a:chExt cx="1759077" cy="1168563"/>
          </a:xfrm>
        </p:grpSpPr>
        <p:pic>
          <p:nvPicPr>
            <p:cNvPr id="59" name="Object 65">
              <a:extLst>
                <a:ext uri="{FF2B5EF4-FFF2-40B4-BE49-F238E27FC236}">
                  <a16:creationId xmlns:a16="http://schemas.microsoft.com/office/drawing/2014/main" id="{2EA1446E-15B5-2D4E-0AEB-27B6E0FA4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60" name="Object 71">
            <a:extLst>
              <a:ext uri="{FF2B5EF4-FFF2-40B4-BE49-F238E27FC236}">
                <a16:creationId xmlns:a16="http://schemas.microsoft.com/office/drawing/2014/main" id="{9DA86DFC-5813-7986-29D4-2985006908C2}"/>
              </a:ext>
            </a:extLst>
          </p:cNvPr>
          <p:cNvSpPr txBox="1"/>
          <p:nvPr/>
        </p:nvSpPr>
        <p:spPr>
          <a:xfrm>
            <a:off x="-371126" y="266828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sp>
        <p:nvSpPr>
          <p:cNvPr id="61" name="Object 82">
            <a:extLst>
              <a:ext uri="{FF2B5EF4-FFF2-40B4-BE49-F238E27FC236}">
                <a16:creationId xmlns:a16="http://schemas.microsoft.com/office/drawing/2014/main" id="{9A4AD3E0-D45D-1548-1B5F-D56340B5B991}"/>
              </a:ext>
            </a:extLst>
          </p:cNvPr>
          <p:cNvSpPr txBox="1"/>
          <p:nvPr/>
        </p:nvSpPr>
        <p:spPr>
          <a:xfrm>
            <a:off x="-371126" y="725814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sp>
        <p:nvSpPr>
          <p:cNvPr id="62" name="Object 84">
            <a:extLst>
              <a:ext uri="{FF2B5EF4-FFF2-40B4-BE49-F238E27FC236}">
                <a16:creationId xmlns:a16="http://schemas.microsoft.com/office/drawing/2014/main" id="{43CA16D5-C5B7-342E-ECCA-55C889490E2D}"/>
              </a:ext>
            </a:extLst>
          </p:cNvPr>
          <p:cNvSpPr txBox="1"/>
          <p:nvPr/>
        </p:nvSpPr>
        <p:spPr>
          <a:xfrm>
            <a:off x="-371126" y="8154747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64" name="그룹 1014">
            <a:extLst>
              <a:ext uri="{FF2B5EF4-FFF2-40B4-BE49-F238E27FC236}">
                <a16:creationId xmlns:a16="http://schemas.microsoft.com/office/drawing/2014/main" id="{1E954F2D-AB38-21C2-C728-4D419FEA0E2A}"/>
              </a:ext>
            </a:extLst>
          </p:cNvPr>
          <p:cNvGrpSpPr/>
          <p:nvPr/>
        </p:nvGrpSpPr>
        <p:grpSpPr>
          <a:xfrm>
            <a:off x="466470" y="3244328"/>
            <a:ext cx="467014" cy="561384"/>
            <a:chOff x="466470" y="2232403"/>
            <a:chExt cx="467014" cy="561384"/>
          </a:xfrm>
        </p:grpSpPr>
        <p:pic>
          <p:nvPicPr>
            <p:cNvPr id="65" name="Object 53">
              <a:extLst>
                <a:ext uri="{FF2B5EF4-FFF2-40B4-BE49-F238E27FC236}">
                  <a16:creationId xmlns:a16="http://schemas.microsoft.com/office/drawing/2014/main" id="{47FF8AE8-8B6F-9C52-F998-7DE15966A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66" name="Object 79">
            <a:extLst>
              <a:ext uri="{FF2B5EF4-FFF2-40B4-BE49-F238E27FC236}">
                <a16:creationId xmlns:a16="http://schemas.microsoft.com/office/drawing/2014/main" id="{0123C19C-8B2F-D9E3-B340-9BEF6860CE50}"/>
              </a:ext>
            </a:extLst>
          </p:cNvPr>
          <p:cNvSpPr txBox="1"/>
          <p:nvPr/>
        </p:nvSpPr>
        <p:spPr>
          <a:xfrm>
            <a:off x="-371126" y="3838243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69" name="그룹 1029">
            <a:extLst>
              <a:ext uri="{FF2B5EF4-FFF2-40B4-BE49-F238E27FC236}">
                <a16:creationId xmlns:a16="http://schemas.microsoft.com/office/drawing/2014/main" id="{94AA62DB-D4CB-AE42-0838-E31486A2724F}"/>
              </a:ext>
            </a:extLst>
          </p:cNvPr>
          <p:cNvGrpSpPr/>
          <p:nvPr/>
        </p:nvGrpSpPr>
        <p:grpSpPr>
          <a:xfrm>
            <a:off x="499923" y="2196364"/>
            <a:ext cx="459373" cy="390892"/>
            <a:chOff x="499923" y="1167492"/>
            <a:chExt cx="459373" cy="390892"/>
          </a:xfrm>
        </p:grpSpPr>
        <p:pic>
          <p:nvPicPr>
            <p:cNvPr id="71" name="Object 94">
              <a:extLst>
                <a:ext uri="{FF2B5EF4-FFF2-40B4-BE49-F238E27FC236}">
                  <a16:creationId xmlns:a16="http://schemas.microsoft.com/office/drawing/2014/main" id="{BE9A0D07-B1EA-E2AD-38D1-F9BCAE463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  <p:grpSp>
        <p:nvGrpSpPr>
          <p:cNvPr id="72" name="그룹 1015">
            <a:extLst>
              <a:ext uri="{FF2B5EF4-FFF2-40B4-BE49-F238E27FC236}">
                <a16:creationId xmlns:a16="http://schemas.microsoft.com/office/drawing/2014/main" id="{01D5E21B-0E37-2085-7AFB-E165C6240163}"/>
              </a:ext>
            </a:extLst>
          </p:cNvPr>
          <p:cNvGrpSpPr/>
          <p:nvPr/>
        </p:nvGrpSpPr>
        <p:grpSpPr>
          <a:xfrm>
            <a:off x="500439" y="4442928"/>
            <a:ext cx="415509" cy="455180"/>
            <a:chOff x="500439" y="3431003"/>
            <a:chExt cx="415509" cy="455180"/>
          </a:xfrm>
        </p:grpSpPr>
        <p:pic>
          <p:nvPicPr>
            <p:cNvPr id="73" name="Object 56">
              <a:extLst>
                <a:ext uri="{FF2B5EF4-FFF2-40B4-BE49-F238E27FC236}">
                  <a16:creationId xmlns:a16="http://schemas.microsoft.com/office/drawing/2014/main" id="{842A697E-1C6E-9CE7-8731-E07A9043F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sp>
        <p:nvSpPr>
          <p:cNvPr id="74" name="Object 80">
            <a:extLst>
              <a:ext uri="{FF2B5EF4-FFF2-40B4-BE49-F238E27FC236}">
                <a16:creationId xmlns:a16="http://schemas.microsoft.com/office/drawing/2014/main" id="{BF2806CD-9935-084D-A17A-BEE4282DBDF0}"/>
              </a:ext>
            </a:extLst>
          </p:cNvPr>
          <p:cNvSpPr txBox="1"/>
          <p:nvPr/>
        </p:nvSpPr>
        <p:spPr>
          <a:xfrm>
            <a:off x="-371126" y="4925427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75" name="Object 81">
            <a:extLst>
              <a:ext uri="{FF2B5EF4-FFF2-40B4-BE49-F238E27FC236}">
                <a16:creationId xmlns:a16="http://schemas.microsoft.com/office/drawing/2014/main" id="{54F953A2-AA0D-AE3E-917D-D092C642AF48}"/>
              </a:ext>
            </a:extLst>
          </p:cNvPr>
          <p:cNvSpPr txBox="1"/>
          <p:nvPr/>
        </p:nvSpPr>
        <p:spPr>
          <a:xfrm>
            <a:off x="-371126" y="6088712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grpSp>
        <p:nvGrpSpPr>
          <p:cNvPr id="78" name="그룹 1020">
            <a:extLst>
              <a:ext uri="{FF2B5EF4-FFF2-40B4-BE49-F238E27FC236}">
                <a16:creationId xmlns:a16="http://schemas.microsoft.com/office/drawing/2014/main" id="{10D335D1-FDF2-CFF2-6C8A-1FD3761427A8}"/>
              </a:ext>
            </a:extLst>
          </p:cNvPr>
          <p:cNvGrpSpPr/>
          <p:nvPr/>
        </p:nvGrpSpPr>
        <p:grpSpPr>
          <a:xfrm>
            <a:off x="477135" y="5540452"/>
            <a:ext cx="455857" cy="573119"/>
            <a:chOff x="477135" y="4528527"/>
            <a:chExt cx="455857" cy="573119"/>
          </a:xfrm>
        </p:grpSpPr>
        <p:pic>
          <p:nvPicPr>
            <p:cNvPr id="79" name="Object 85">
              <a:extLst>
                <a:ext uri="{FF2B5EF4-FFF2-40B4-BE49-F238E27FC236}">
                  <a16:creationId xmlns:a16="http://schemas.microsoft.com/office/drawing/2014/main" id="{E203F3D4-C2BB-FFB8-F787-165F0F6CA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4352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1698145" y="101586"/>
            <a:ext cx="11535569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수익 모델 </a:t>
            </a:r>
            <a:endParaRPr lang="en-US" sz="5800">
              <a:solidFill>
                <a:srgbClr val="3A3A3A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769709" y="1167492"/>
            <a:ext cx="255939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 앱 구매</a:t>
            </a:r>
            <a:endParaRPr lang="en-US" altLang="ko-KR" sz="280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68" name="Object 50">
            <a:extLst>
              <a:ext uri="{FF2B5EF4-FFF2-40B4-BE49-F238E27FC236}">
                <a16:creationId xmlns:a16="http://schemas.microsoft.com/office/drawing/2014/main" id="{C72A7A97-5016-79A4-FE13-546C72A6A30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 flipV="1">
            <a:off x="6557780" y="5434628"/>
            <a:ext cx="8392432" cy="174962"/>
          </a:xfrm>
          <a:prstGeom prst="rect">
            <a:avLst/>
          </a:prstGeom>
        </p:spPr>
      </p:pic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0DFC64F-5B57-FBC8-5C9C-70A628A0F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6572" y="1358613"/>
            <a:ext cx="4604730" cy="8102311"/>
          </a:xfrm>
          <a:prstGeom prst="rect">
            <a:avLst/>
          </a:prstGeom>
        </p:spPr>
      </p:pic>
      <p:grpSp>
        <p:nvGrpSpPr>
          <p:cNvPr id="11" name="그룹 1003">
            <a:extLst>
              <a:ext uri="{FF2B5EF4-FFF2-40B4-BE49-F238E27FC236}">
                <a16:creationId xmlns:a16="http://schemas.microsoft.com/office/drawing/2014/main" id="{6235DE05-6908-E818-E364-58F1F9AE5B3C}"/>
              </a:ext>
            </a:extLst>
          </p:cNvPr>
          <p:cNvGrpSpPr/>
          <p:nvPr/>
        </p:nvGrpSpPr>
        <p:grpSpPr>
          <a:xfrm>
            <a:off x="3282890" y="3757638"/>
            <a:ext cx="3875222" cy="1196438"/>
            <a:chOff x="4113975" y="2929539"/>
            <a:chExt cx="11789413" cy="1196438"/>
          </a:xfrm>
        </p:grpSpPr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AFAFC16E-C956-26C0-AB28-4ABD774D6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3975" y="2929539"/>
              <a:ext cx="11789413" cy="1196438"/>
            </a:xfrm>
            <a:prstGeom prst="rect">
              <a:avLst/>
            </a:prstGeom>
          </p:spPr>
        </p:pic>
      </p:grpSp>
      <p:grpSp>
        <p:nvGrpSpPr>
          <p:cNvPr id="14" name="그룹 1008">
            <a:extLst>
              <a:ext uri="{FF2B5EF4-FFF2-40B4-BE49-F238E27FC236}">
                <a16:creationId xmlns:a16="http://schemas.microsoft.com/office/drawing/2014/main" id="{0C65586C-8BBC-E45E-D9C6-EB73AF12C376}"/>
              </a:ext>
            </a:extLst>
          </p:cNvPr>
          <p:cNvGrpSpPr/>
          <p:nvPr/>
        </p:nvGrpSpPr>
        <p:grpSpPr>
          <a:xfrm>
            <a:off x="3474167" y="3565350"/>
            <a:ext cx="2997633" cy="436646"/>
            <a:chOff x="4481227" y="4634013"/>
            <a:chExt cx="2771731" cy="436646"/>
          </a:xfrm>
        </p:grpSpPr>
        <p:pic>
          <p:nvPicPr>
            <p:cNvPr id="13" name="Object 25">
              <a:extLst>
                <a:ext uri="{FF2B5EF4-FFF2-40B4-BE49-F238E27FC236}">
                  <a16:creationId xmlns:a16="http://schemas.microsoft.com/office/drawing/2014/main" id="{46574F90-7D14-801C-61E1-98A367048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1227" y="4634013"/>
              <a:ext cx="2771731" cy="436646"/>
            </a:xfrm>
            <a:prstGeom prst="rect">
              <a:avLst/>
            </a:prstGeom>
          </p:spPr>
        </p:pic>
      </p:grpSp>
      <p:sp>
        <p:nvSpPr>
          <p:cNvPr id="16" name="Object 15">
            <a:extLst>
              <a:ext uri="{FF2B5EF4-FFF2-40B4-BE49-F238E27FC236}">
                <a16:creationId xmlns:a16="http://schemas.microsoft.com/office/drawing/2014/main" id="{A55A6050-237F-8B92-5190-6F6467C52FA0}"/>
              </a:ext>
            </a:extLst>
          </p:cNvPr>
          <p:cNvSpPr txBox="1"/>
          <p:nvPr/>
        </p:nvSpPr>
        <p:spPr>
          <a:xfrm>
            <a:off x="2809814" y="3636956"/>
            <a:ext cx="44685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/>
              </a:rPr>
              <a:t>구독 서비스</a:t>
            </a:r>
            <a:endParaRPr lang="ko-KR" alt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Object 24">
            <a:extLst>
              <a:ext uri="{FF2B5EF4-FFF2-40B4-BE49-F238E27FC236}">
                <a16:creationId xmlns:a16="http://schemas.microsoft.com/office/drawing/2014/main" id="{A11626D4-86D8-AAEC-6CC3-E28C269C8541}"/>
              </a:ext>
            </a:extLst>
          </p:cNvPr>
          <p:cNvSpPr txBox="1"/>
          <p:nvPr/>
        </p:nvSpPr>
        <p:spPr>
          <a:xfrm>
            <a:off x="3756227" y="4235137"/>
            <a:ext cx="287970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월 구독비를 통한 할인</a:t>
            </a:r>
            <a:endParaRPr lang="ko-KR" alt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1" name="그룹 1018">
            <a:extLst>
              <a:ext uri="{FF2B5EF4-FFF2-40B4-BE49-F238E27FC236}">
                <a16:creationId xmlns:a16="http://schemas.microsoft.com/office/drawing/2014/main" id="{9A335BB9-ABEF-F737-D6E4-9308959E3C57}"/>
              </a:ext>
            </a:extLst>
          </p:cNvPr>
          <p:cNvGrpSpPr/>
          <p:nvPr/>
        </p:nvGrpSpPr>
        <p:grpSpPr>
          <a:xfrm>
            <a:off x="4906872" y="5597317"/>
            <a:ext cx="465736" cy="175866"/>
            <a:chOff x="10961376" y="8258749"/>
            <a:chExt cx="465736" cy="175866"/>
          </a:xfrm>
        </p:grpSpPr>
        <p:pic>
          <p:nvPicPr>
            <p:cNvPr id="20" name="Object 55">
              <a:extLst>
                <a:ext uri="{FF2B5EF4-FFF2-40B4-BE49-F238E27FC236}">
                  <a16:creationId xmlns:a16="http://schemas.microsoft.com/office/drawing/2014/main" id="{FC2CF8D5-5190-4D79-5495-288DDE59C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61376" y="8258749"/>
              <a:ext cx="465736" cy="175866"/>
            </a:xfrm>
            <a:prstGeom prst="rect">
              <a:avLst/>
            </a:prstGeom>
          </p:spPr>
        </p:pic>
      </p:grpSp>
      <p:grpSp>
        <p:nvGrpSpPr>
          <p:cNvPr id="27" name="그룹 1009">
            <a:extLst>
              <a:ext uri="{FF2B5EF4-FFF2-40B4-BE49-F238E27FC236}">
                <a16:creationId xmlns:a16="http://schemas.microsoft.com/office/drawing/2014/main" id="{926A1AAD-0FFF-AF74-1481-115AD8CE5B7A}"/>
              </a:ext>
            </a:extLst>
          </p:cNvPr>
          <p:cNvGrpSpPr/>
          <p:nvPr/>
        </p:nvGrpSpPr>
        <p:grpSpPr>
          <a:xfrm>
            <a:off x="3137962" y="3139501"/>
            <a:ext cx="809524" cy="855507"/>
            <a:chOff x="4124811" y="4400286"/>
            <a:chExt cx="809524" cy="855507"/>
          </a:xfrm>
        </p:grpSpPr>
        <p:grpSp>
          <p:nvGrpSpPr>
            <p:cNvPr id="23" name="그룹 1010">
              <a:extLst>
                <a:ext uri="{FF2B5EF4-FFF2-40B4-BE49-F238E27FC236}">
                  <a16:creationId xmlns:a16="http://schemas.microsoft.com/office/drawing/2014/main" id="{116D71BD-E327-CFC9-BD5B-94254F2A73A2}"/>
                </a:ext>
              </a:extLst>
            </p:cNvPr>
            <p:cNvGrpSpPr/>
            <p:nvPr/>
          </p:nvGrpSpPr>
          <p:grpSpPr>
            <a:xfrm>
              <a:off x="4124811" y="4400286"/>
              <a:ext cx="809524" cy="855507"/>
              <a:chOff x="4124811" y="4400286"/>
              <a:chExt cx="809524" cy="855507"/>
            </a:xfrm>
          </p:grpSpPr>
          <p:pic>
            <p:nvPicPr>
              <p:cNvPr id="26" name="Object 30">
                <a:extLst>
                  <a:ext uri="{FF2B5EF4-FFF2-40B4-BE49-F238E27FC236}">
                    <a16:creationId xmlns:a16="http://schemas.microsoft.com/office/drawing/2014/main" id="{A657DB72-E362-BCFF-728F-9998CC8CA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124811" y="4400286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24" name="그룹 1011">
              <a:extLst>
                <a:ext uri="{FF2B5EF4-FFF2-40B4-BE49-F238E27FC236}">
                  <a16:creationId xmlns:a16="http://schemas.microsoft.com/office/drawing/2014/main" id="{79248EAD-6383-BC05-B649-BAFEEF1AD581}"/>
                </a:ext>
              </a:extLst>
            </p:cNvPr>
            <p:cNvGrpSpPr/>
            <p:nvPr/>
          </p:nvGrpSpPr>
          <p:grpSpPr>
            <a:xfrm>
              <a:off x="4289672" y="4562081"/>
              <a:ext cx="394287" cy="433108"/>
              <a:chOff x="4289672" y="4562081"/>
              <a:chExt cx="394287" cy="433108"/>
            </a:xfrm>
          </p:grpSpPr>
          <p:pic>
            <p:nvPicPr>
              <p:cNvPr id="25" name="Object 33">
                <a:extLst>
                  <a:ext uri="{FF2B5EF4-FFF2-40B4-BE49-F238E27FC236}">
                    <a16:creationId xmlns:a16="http://schemas.microsoft.com/office/drawing/2014/main" id="{26EFCD90-677B-379F-2C27-03C0AD0B8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89672" y="4562081"/>
                <a:ext cx="394287" cy="433108"/>
              </a:xfrm>
              <a:prstGeom prst="rect">
                <a:avLst/>
              </a:prstGeom>
            </p:spPr>
          </p:pic>
        </p:grpSp>
      </p:grpSp>
      <p:grpSp>
        <p:nvGrpSpPr>
          <p:cNvPr id="30" name="그룹 1003">
            <a:extLst>
              <a:ext uri="{FF2B5EF4-FFF2-40B4-BE49-F238E27FC236}">
                <a16:creationId xmlns:a16="http://schemas.microsoft.com/office/drawing/2014/main" id="{B5366F3E-26A0-CE79-7AB4-AE44D387A31D}"/>
              </a:ext>
            </a:extLst>
          </p:cNvPr>
          <p:cNvGrpSpPr/>
          <p:nvPr/>
        </p:nvGrpSpPr>
        <p:grpSpPr>
          <a:xfrm>
            <a:off x="3293243" y="6765991"/>
            <a:ext cx="3791966" cy="1649495"/>
            <a:chOff x="4113975" y="2929539"/>
            <a:chExt cx="11789413" cy="1196438"/>
          </a:xfrm>
        </p:grpSpPr>
        <p:pic>
          <p:nvPicPr>
            <p:cNvPr id="29" name="Object 9">
              <a:extLst>
                <a:ext uri="{FF2B5EF4-FFF2-40B4-BE49-F238E27FC236}">
                  <a16:creationId xmlns:a16="http://schemas.microsoft.com/office/drawing/2014/main" id="{66D5661D-6A07-17BD-811B-E8E56FA35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3975" y="2929539"/>
              <a:ext cx="11789413" cy="1196438"/>
            </a:xfrm>
            <a:prstGeom prst="rect">
              <a:avLst/>
            </a:prstGeom>
          </p:spPr>
        </p:pic>
      </p:grpSp>
      <p:grpSp>
        <p:nvGrpSpPr>
          <p:cNvPr id="33" name="그룹 1008">
            <a:extLst>
              <a:ext uri="{FF2B5EF4-FFF2-40B4-BE49-F238E27FC236}">
                <a16:creationId xmlns:a16="http://schemas.microsoft.com/office/drawing/2014/main" id="{56D664A0-F751-4DFE-24A1-B1B74C1676E1}"/>
              </a:ext>
            </a:extLst>
          </p:cNvPr>
          <p:cNvGrpSpPr/>
          <p:nvPr/>
        </p:nvGrpSpPr>
        <p:grpSpPr>
          <a:xfrm>
            <a:off x="3477358" y="6514327"/>
            <a:ext cx="3123470" cy="436646"/>
            <a:chOff x="4599949" y="4676103"/>
            <a:chExt cx="2771731" cy="436646"/>
          </a:xfrm>
        </p:grpSpPr>
        <p:pic>
          <p:nvPicPr>
            <p:cNvPr id="32" name="Object 25">
              <a:extLst>
                <a:ext uri="{FF2B5EF4-FFF2-40B4-BE49-F238E27FC236}">
                  <a16:creationId xmlns:a16="http://schemas.microsoft.com/office/drawing/2014/main" id="{AD4DE351-CCDD-3C6C-8FA1-A88D729AC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99949" y="4676103"/>
              <a:ext cx="2771731" cy="436646"/>
            </a:xfrm>
            <a:prstGeom prst="rect">
              <a:avLst/>
            </a:prstGeom>
          </p:spPr>
        </p:pic>
      </p:grpSp>
      <p:sp>
        <p:nvSpPr>
          <p:cNvPr id="35" name="Object 15">
            <a:extLst>
              <a:ext uri="{FF2B5EF4-FFF2-40B4-BE49-F238E27FC236}">
                <a16:creationId xmlns:a16="http://schemas.microsoft.com/office/drawing/2014/main" id="{A37D83F9-2691-D6BA-4932-777B12ED7B6A}"/>
              </a:ext>
            </a:extLst>
          </p:cNvPr>
          <p:cNvSpPr txBox="1"/>
          <p:nvPr/>
        </p:nvSpPr>
        <p:spPr>
          <a:xfrm>
            <a:off x="3748863" y="6547325"/>
            <a:ext cx="278175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/>
              </a:rPr>
              <a:t>제휴 서비스</a:t>
            </a:r>
            <a:endParaRPr lang="ko-KR" alt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41" name="그룹 1009">
            <a:extLst>
              <a:ext uri="{FF2B5EF4-FFF2-40B4-BE49-F238E27FC236}">
                <a16:creationId xmlns:a16="http://schemas.microsoft.com/office/drawing/2014/main" id="{2FEB7484-99D7-DB63-9DEB-9C04F438C4A2}"/>
              </a:ext>
            </a:extLst>
          </p:cNvPr>
          <p:cNvGrpSpPr/>
          <p:nvPr/>
        </p:nvGrpSpPr>
        <p:grpSpPr>
          <a:xfrm>
            <a:off x="3155001" y="6085260"/>
            <a:ext cx="809524" cy="855507"/>
            <a:chOff x="4041076" y="4370119"/>
            <a:chExt cx="809524" cy="855507"/>
          </a:xfrm>
        </p:grpSpPr>
        <p:grpSp>
          <p:nvGrpSpPr>
            <p:cNvPr id="37" name="그룹 1010">
              <a:extLst>
                <a:ext uri="{FF2B5EF4-FFF2-40B4-BE49-F238E27FC236}">
                  <a16:creationId xmlns:a16="http://schemas.microsoft.com/office/drawing/2014/main" id="{B3C2143C-3F59-DFD7-7391-79BAB1C630E3}"/>
                </a:ext>
              </a:extLst>
            </p:cNvPr>
            <p:cNvGrpSpPr/>
            <p:nvPr/>
          </p:nvGrpSpPr>
          <p:grpSpPr>
            <a:xfrm>
              <a:off x="4041076" y="4370119"/>
              <a:ext cx="809524" cy="855507"/>
              <a:chOff x="4041076" y="4370119"/>
              <a:chExt cx="809524" cy="855507"/>
            </a:xfrm>
          </p:grpSpPr>
          <p:pic>
            <p:nvPicPr>
              <p:cNvPr id="40" name="Object 30">
                <a:extLst>
                  <a:ext uri="{FF2B5EF4-FFF2-40B4-BE49-F238E27FC236}">
                    <a16:creationId xmlns:a16="http://schemas.microsoft.com/office/drawing/2014/main" id="{22DC2E59-B2A8-7972-05E4-76BA39FB76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41076" y="4370119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38" name="그룹 1011">
              <a:extLst>
                <a:ext uri="{FF2B5EF4-FFF2-40B4-BE49-F238E27FC236}">
                  <a16:creationId xmlns:a16="http://schemas.microsoft.com/office/drawing/2014/main" id="{55BE8750-4B0B-2B3A-06E2-6F68F71C0AEA}"/>
                </a:ext>
              </a:extLst>
            </p:cNvPr>
            <p:cNvGrpSpPr/>
            <p:nvPr/>
          </p:nvGrpSpPr>
          <p:grpSpPr>
            <a:xfrm>
              <a:off x="4206715" y="4548797"/>
              <a:ext cx="394287" cy="433108"/>
              <a:chOff x="4206715" y="4548797"/>
              <a:chExt cx="394287" cy="433108"/>
            </a:xfrm>
          </p:grpSpPr>
          <p:pic>
            <p:nvPicPr>
              <p:cNvPr id="39" name="Object 33">
                <a:extLst>
                  <a:ext uri="{FF2B5EF4-FFF2-40B4-BE49-F238E27FC236}">
                    <a16:creationId xmlns:a16="http://schemas.microsoft.com/office/drawing/2014/main" id="{C5396824-BA06-0EC5-4F5A-F99F4ADC37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06715" y="4548797"/>
                <a:ext cx="394287" cy="433108"/>
              </a:xfrm>
              <a:prstGeom prst="rect">
                <a:avLst/>
              </a:prstGeom>
            </p:spPr>
          </p:pic>
        </p:grpSp>
      </p:grpSp>
      <p:sp>
        <p:nvSpPr>
          <p:cNvPr id="43" name="Object 24">
            <a:extLst>
              <a:ext uri="{FF2B5EF4-FFF2-40B4-BE49-F238E27FC236}">
                <a16:creationId xmlns:a16="http://schemas.microsoft.com/office/drawing/2014/main" id="{CCB1BA24-9808-C94D-073C-4DFFD3500C3D}"/>
              </a:ext>
            </a:extLst>
          </p:cNvPr>
          <p:cNvSpPr txBox="1"/>
          <p:nvPr/>
        </p:nvSpPr>
        <p:spPr>
          <a:xfrm>
            <a:off x="3339322" y="7204133"/>
            <a:ext cx="367010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홈플러스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, </a:t>
            </a:r>
            <a:r>
              <a:rPr lang="en-US" altLang="ko-KR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이마트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 등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/>
            </a:endParaRPr>
          </a:p>
          <a:p>
            <a:pPr algn="ctr"/>
            <a:r>
              <a:rPr lang="en-US" altLang="ko-KR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해당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 </a:t>
            </a:r>
            <a:r>
              <a:rPr lang="en-US" altLang="ko-KR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제휴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 </a:t>
            </a:r>
            <a:r>
              <a:rPr lang="en-US" altLang="ko-KR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업체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 </a:t>
            </a:r>
            <a:r>
              <a:rPr lang="en-US" altLang="ko-KR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할인권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 </a:t>
            </a:r>
            <a:r>
              <a:rPr lang="en-US" altLang="ko-KR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제공</a:t>
            </a:r>
            <a:endParaRPr lang="en-US" altLang="ko-KR" sz="2000" kern="0" spc="-100" err="1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ko-KR" alt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419B1D2-3FEB-8731-463C-4C5B2BA9E8D7}"/>
              </a:ext>
            </a:extLst>
          </p:cNvPr>
          <p:cNvCxnSpPr>
            <a:cxnSpLocks/>
          </p:cNvCxnSpPr>
          <p:nvPr/>
        </p:nvCxnSpPr>
        <p:spPr>
          <a:xfrm flipH="1" flipV="1">
            <a:off x="10000034" y="3139501"/>
            <a:ext cx="3233680" cy="1675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077DA22-223F-ACED-B4E5-E62B17617243}"/>
              </a:ext>
            </a:extLst>
          </p:cNvPr>
          <p:cNvSpPr txBox="1"/>
          <p:nvPr/>
        </p:nvSpPr>
        <p:spPr>
          <a:xfrm>
            <a:off x="6635930" y="2375166"/>
            <a:ext cx="384253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제공혜택</a:t>
            </a:r>
            <a:r>
              <a:rPr lang="en-US" altLang="ko-KR" sz="28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28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출장비 할인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71C8E6B-88AD-CEEF-4602-3020F173983C}"/>
              </a:ext>
            </a:extLst>
          </p:cNvPr>
          <p:cNvSpPr/>
          <p:nvPr/>
        </p:nvSpPr>
        <p:spPr>
          <a:xfrm>
            <a:off x="12256851" y="4954076"/>
            <a:ext cx="4147020" cy="1914040"/>
          </a:xfrm>
          <a:prstGeom prst="roundRect">
            <a:avLst/>
          </a:prstGeom>
          <a:noFill/>
          <a:ln w="57150">
            <a:solidFill>
              <a:srgbClr val="FF9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1" name="그룹 1016">
            <a:extLst>
              <a:ext uri="{FF2B5EF4-FFF2-40B4-BE49-F238E27FC236}">
                <a16:creationId xmlns:a16="http://schemas.microsoft.com/office/drawing/2014/main" id="{FC8096E5-A207-B79C-1D49-C2642AC7988E}"/>
              </a:ext>
            </a:extLst>
          </p:cNvPr>
          <p:cNvGrpSpPr/>
          <p:nvPr/>
        </p:nvGrpSpPr>
        <p:grpSpPr>
          <a:xfrm>
            <a:off x="413647" y="6638374"/>
            <a:ext cx="602974" cy="626466"/>
            <a:chOff x="413647" y="5626449"/>
            <a:chExt cx="602974" cy="626466"/>
          </a:xfrm>
        </p:grpSpPr>
        <p:pic>
          <p:nvPicPr>
            <p:cNvPr id="82" name="Object 59">
              <a:extLst>
                <a:ext uri="{FF2B5EF4-FFF2-40B4-BE49-F238E27FC236}">
                  <a16:creationId xmlns:a16="http://schemas.microsoft.com/office/drawing/2014/main" id="{1C153F45-1B44-8F32-1D2E-E89139133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grpSp>
        <p:nvGrpSpPr>
          <p:cNvPr id="83" name="그룹 1017">
            <a:extLst>
              <a:ext uri="{FF2B5EF4-FFF2-40B4-BE49-F238E27FC236}">
                <a16:creationId xmlns:a16="http://schemas.microsoft.com/office/drawing/2014/main" id="{4BA5EC96-1B2B-66C5-A490-A3ED8BA1057A}"/>
              </a:ext>
            </a:extLst>
          </p:cNvPr>
          <p:cNvGrpSpPr/>
          <p:nvPr/>
        </p:nvGrpSpPr>
        <p:grpSpPr>
          <a:xfrm>
            <a:off x="445779" y="7654560"/>
            <a:ext cx="497228" cy="468637"/>
            <a:chOff x="445779" y="8023829"/>
            <a:chExt cx="497228" cy="468637"/>
          </a:xfrm>
        </p:grpSpPr>
        <p:pic>
          <p:nvPicPr>
            <p:cNvPr id="84" name="Object 62">
              <a:extLst>
                <a:ext uri="{FF2B5EF4-FFF2-40B4-BE49-F238E27FC236}">
                  <a16:creationId xmlns:a16="http://schemas.microsoft.com/office/drawing/2014/main" id="{C22EADAA-0ECC-3DCB-0631-B0E4977D4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86" name="그룹 1018">
            <a:extLst>
              <a:ext uri="{FF2B5EF4-FFF2-40B4-BE49-F238E27FC236}">
                <a16:creationId xmlns:a16="http://schemas.microsoft.com/office/drawing/2014/main" id="{8DCDDF29-3B38-F7C0-1535-827D237A7CB6}"/>
              </a:ext>
            </a:extLst>
          </p:cNvPr>
          <p:cNvGrpSpPr/>
          <p:nvPr/>
        </p:nvGrpSpPr>
        <p:grpSpPr>
          <a:xfrm>
            <a:off x="-174475" y="5398295"/>
            <a:ext cx="1759077" cy="1168563"/>
            <a:chOff x="-174475" y="892136"/>
            <a:chExt cx="1759077" cy="1168563"/>
          </a:xfrm>
        </p:grpSpPr>
        <p:pic>
          <p:nvPicPr>
            <p:cNvPr id="87" name="Object 65">
              <a:extLst>
                <a:ext uri="{FF2B5EF4-FFF2-40B4-BE49-F238E27FC236}">
                  <a16:creationId xmlns:a16="http://schemas.microsoft.com/office/drawing/2014/main" id="{B09119F0-BAAE-D561-9F8E-3895B036E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89" name="Object 71">
            <a:extLst>
              <a:ext uri="{FF2B5EF4-FFF2-40B4-BE49-F238E27FC236}">
                <a16:creationId xmlns:a16="http://schemas.microsoft.com/office/drawing/2014/main" id="{097F1C20-7250-F55D-F4F8-8B0814060672}"/>
              </a:ext>
            </a:extLst>
          </p:cNvPr>
          <p:cNvSpPr txBox="1"/>
          <p:nvPr/>
        </p:nvSpPr>
        <p:spPr>
          <a:xfrm>
            <a:off x="-371126" y="266828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sp>
        <p:nvSpPr>
          <p:cNvPr id="90" name="Object 82">
            <a:extLst>
              <a:ext uri="{FF2B5EF4-FFF2-40B4-BE49-F238E27FC236}">
                <a16:creationId xmlns:a16="http://schemas.microsoft.com/office/drawing/2014/main" id="{E0FA9B98-62BF-92FF-A3F9-E6A411A867E4}"/>
              </a:ext>
            </a:extLst>
          </p:cNvPr>
          <p:cNvSpPr txBox="1"/>
          <p:nvPr/>
        </p:nvSpPr>
        <p:spPr>
          <a:xfrm>
            <a:off x="-371126" y="725814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sp>
        <p:nvSpPr>
          <p:cNvPr id="92" name="Object 84">
            <a:extLst>
              <a:ext uri="{FF2B5EF4-FFF2-40B4-BE49-F238E27FC236}">
                <a16:creationId xmlns:a16="http://schemas.microsoft.com/office/drawing/2014/main" id="{43679564-498B-77E7-065D-E1806A54D1D8}"/>
              </a:ext>
            </a:extLst>
          </p:cNvPr>
          <p:cNvSpPr txBox="1"/>
          <p:nvPr/>
        </p:nvSpPr>
        <p:spPr>
          <a:xfrm>
            <a:off x="-371126" y="8154747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93" name="그룹 1014">
            <a:extLst>
              <a:ext uri="{FF2B5EF4-FFF2-40B4-BE49-F238E27FC236}">
                <a16:creationId xmlns:a16="http://schemas.microsoft.com/office/drawing/2014/main" id="{38015D94-603A-CBD1-690A-C21D24738957}"/>
              </a:ext>
            </a:extLst>
          </p:cNvPr>
          <p:cNvGrpSpPr/>
          <p:nvPr/>
        </p:nvGrpSpPr>
        <p:grpSpPr>
          <a:xfrm>
            <a:off x="466470" y="3244328"/>
            <a:ext cx="467014" cy="561384"/>
            <a:chOff x="466470" y="2232403"/>
            <a:chExt cx="467014" cy="561384"/>
          </a:xfrm>
        </p:grpSpPr>
        <p:pic>
          <p:nvPicPr>
            <p:cNvPr id="95" name="Object 53">
              <a:extLst>
                <a:ext uri="{FF2B5EF4-FFF2-40B4-BE49-F238E27FC236}">
                  <a16:creationId xmlns:a16="http://schemas.microsoft.com/office/drawing/2014/main" id="{B78EE961-723F-C520-4242-1444FAA41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102" name="Object 79">
            <a:extLst>
              <a:ext uri="{FF2B5EF4-FFF2-40B4-BE49-F238E27FC236}">
                <a16:creationId xmlns:a16="http://schemas.microsoft.com/office/drawing/2014/main" id="{FA52E6A6-C314-0CD4-8528-309021DB3078}"/>
              </a:ext>
            </a:extLst>
          </p:cNvPr>
          <p:cNvSpPr txBox="1"/>
          <p:nvPr/>
        </p:nvSpPr>
        <p:spPr>
          <a:xfrm>
            <a:off x="-371126" y="3838243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104" name="그룹 1029">
            <a:extLst>
              <a:ext uri="{FF2B5EF4-FFF2-40B4-BE49-F238E27FC236}">
                <a16:creationId xmlns:a16="http://schemas.microsoft.com/office/drawing/2014/main" id="{48955D55-BA96-C612-C226-0B85521E9173}"/>
              </a:ext>
            </a:extLst>
          </p:cNvPr>
          <p:cNvGrpSpPr/>
          <p:nvPr/>
        </p:nvGrpSpPr>
        <p:grpSpPr>
          <a:xfrm>
            <a:off x="499923" y="2196364"/>
            <a:ext cx="459373" cy="390892"/>
            <a:chOff x="499923" y="1167492"/>
            <a:chExt cx="459373" cy="390892"/>
          </a:xfrm>
        </p:grpSpPr>
        <p:pic>
          <p:nvPicPr>
            <p:cNvPr id="106" name="Object 94">
              <a:extLst>
                <a:ext uri="{FF2B5EF4-FFF2-40B4-BE49-F238E27FC236}">
                  <a16:creationId xmlns:a16="http://schemas.microsoft.com/office/drawing/2014/main" id="{E8659FDB-E23C-D24E-08C2-47474B09E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  <p:grpSp>
        <p:nvGrpSpPr>
          <p:cNvPr id="108" name="그룹 1015">
            <a:extLst>
              <a:ext uri="{FF2B5EF4-FFF2-40B4-BE49-F238E27FC236}">
                <a16:creationId xmlns:a16="http://schemas.microsoft.com/office/drawing/2014/main" id="{34D306D1-8C07-07DA-E83C-476FCCD7F5DB}"/>
              </a:ext>
            </a:extLst>
          </p:cNvPr>
          <p:cNvGrpSpPr/>
          <p:nvPr/>
        </p:nvGrpSpPr>
        <p:grpSpPr>
          <a:xfrm>
            <a:off x="500439" y="4442928"/>
            <a:ext cx="415509" cy="455180"/>
            <a:chOff x="500439" y="3431003"/>
            <a:chExt cx="415509" cy="455180"/>
          </a:xfrm>
        </p:grpSpPr>
        <p:pic>
          <p:nvPicPr>
            <p:cNvPr id="109" name="Object 56">
              <a:extLst>
                <a:ext uri="{FF2B5EF4-FFF2-40B4-BE49-F238E27FC236}">
                  <a16:creationId xmlns:a16="http://schemas.microsoft.com/office/drawing/2014/main" id="{7115C74D-338C-6436-F7E3-281C13C1E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sp>
        <p:nvSpPr>
          <p:cNvPr id="111" name="Object 80">
            <a:extLst>
              <a:ext uri="{FF2B5EF4-FFF2-40B4-BE49-F238E27FC236}">
                <a16:creationId xmlns:a16="http://schemas.microsoft.com/office/drawing/2014/main" id="{F8EE1178-F471-FB3F-6855-8CD8D2973510}"/>
              </a:ext>
            </a:extLst>
          </p:cNvPr>
          <p:cNvSpPr txBox="1"/>
          <p:nvPr/>
        </p:nvSpPr>
        <p:spPr>
          <a:xfrm>
            <a:off x="-371126" y="4925427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112" name="Object 81">
            <a:extLst>
              <a:ext uri="{FF2B5EF4-FFF2-40B4-BE49-F238E27FC236}">
                <a16:creationId xmlns:a16="http://schemas.microsoft.com/office/drawing/2014/main" id="{ECEF372E-A973-2197-0CA3-AD202CC05DA7}"/>
              </a:ext>
            </a:extLst>
          </p:cNvPr>
          <p:cNvSpPr txBox="1"/>
          <p:nvPr/>
        </p:nvSpPr>
        <p:spPr>
          <a:xfrm>
            <a:off x="-371126" y="6088712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grpSp>
        <p:nvGrpSpPr>
          <p:cNvPr id="114" name="그룹 1020">
            <a:extLst>
              <a:ext uri="{FF2B5EF4-FFF2-40B4-BE49-F238E27FC236}">
                <a16:creationId xmlns:a16="http://schemas.microsoft.com/office/drawing/2014/main" id="{C334AFA1-72BC-2496-13D2-06484370B4F5}"/>
              </a:ext>
            </a:extLst>
          </p:cNvPr>
          <p:cNvGrpSpPr/>
          <p:nvPr/>
        </p:nvGrpSpPr>
        <p:grpSpPr>
          <a:xfrm>
            <a:off x="477135" y="5540452"/>
            <a:ext cx="455857" cy="573119"/>
            <a:chOff x="477135" y="4528527"/>
            <a:chExt cx="455857" cy="573119"/>
          </a:xfrm>
        </p:grpSpPr>
        <p:pic>
          <p:nvPicPr>
            <p:cNvPr id="115" name="Object 85">
              <a:extLst>
                <a:ext uri="{FF2B5EF4-FFF2-40B4-BE49-F238E27FC236}">
                  <a16:creationId xmlns:a16="http://schemas.microsoft.com/office/drawing/2014/main" id="{54EBE248-B771-C69C-74CB-54677AD4B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5893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1781255" y="293685"/>
            <a:ext cx="11539911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수익 모델</a:t>
            </a:r>
            <a:endParaRPr lang="en-US" sz="5800">
              <a:solidFill>
                <a:srgbClr val="3A3A3A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858264" y="1491825"/>
            <a:ext cx="255939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요리사 수수료</a:t>
            </a:r>
            <a:endParaRPr lang="en-US" sz="280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1" name="그림 50" descr="텍스트, 스크린샷, 영수증이(가) 표시된 사진&#10;&#10;자동 생성된 설명">
            <a:extLst>
              <a:ext uri="{FF2B5EF4-FFF2-40B4-BE49-F238E27FC236}">
                <a16:creationId xmlns:a16="http://schemas.microsoft.com/office/drawing/2014/main" id="{2F01EEAB-BC1B-3871-8AB4-E03791D4A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747" y="1778464"/>
            <a:ext cx="5303676" cy="7637705"/>
          </a:xfrm>
          <a:prstGeom prst="rect">
            <a:avLst/>
          </a:prstGeom>
        </p:spPr>
      </p:pic>
      <p:grpSp>
        <p:nvGrpSpPr>
          <p:cNvPr id="125" name="그룹 1003">
            <a:extLst>
              <a:ext uri="{FF2B5EF4-FFF2-40B4-BE49-F238E27FC236}">
                <a16:creationId xmlns:a16="http://schemas.microsoft.com/office/drawing/2014/main" id="{F03949AE-BE67-FB6B-5645-7142A8CB112B}"/>
              </a:ext>
            </a:extLst>
          </p:cNvPr>
          <p:cNvGrpSpPr/>
          <p:nvPr/>
        </p:nvGrpSpPr>
        <p:grpSpPr>
          <a:xfrm>
            <a:off x="3282890" y="3757638"/>
            <a:ext cx="3875222" cy="1196438"/>
            <a:chOff x="4113975" y="2929539"/>
            <a:chExt cx="11789413" cy="1196438"/>
          </a:xfrm>
        </p:grpSpPr>
        <p:pic>
          <p:nvPicPr>
            <p:cNvPr id="126" name="Object 9">
              <a:extLst>
                <a:ext uri="{FF2B5EF4-FFF2-40B4-BE49-F238E27FC236}">
                  <a16:creationId xmlns:a16="http://schemas.microsoft.com/office/drawing/2014/main" id="{81CFA6BB-0D9E-97C0-D627-8FAFF0E07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3975" y="2929539"/>
              <a:ext cx="11789413" cy="1196438"/>
            </a:xfrm>
            <a:prstGeom prst="rect">
              <a:avLst/>
            </a:prstGeom>
          </p:spPr>
        </p:pic>
      </p:grpSp>
      <p:grpSp>
        <p:nvGrpSpPr>
          <p:cNvPr id="127" name="그룹 1008">
            <a:extLst>
              <a:ext uri="{FF2B5EF4-FFF2-40B4-BE49-F238E27FC236}">
                <a16:creationId xmlns:a16="http://schemas.microsoft.com/office/drawing/2014/main" id="{172280EF-D8BD-247F-FD4A-DC45691F3372}"/>
              </a:ext>
            </a:extLst>
          </p:cNvPr>
          <p:cNvGrpSpPr/>
          <p:nvPr/>
        </p:nvGrpSpPr>
        <p:grpSpPr>
          <a:xfrm>
            <a:off x="3474167" y="3565350"/>
            <a:ext cx="2997633" cy="436646"/>
            <a:chOff x="4481227" y="4634013"/>
            <a:chExt cx="2771731" cy="436646"/>
          </a:xfrm>
        </p:grpSpPr>
        <p:pic>
          <p:nvPicPr>
            <p:cNvPr id="128" name="Object 25">
              <a:extLst>
                <a:ext uri="{FF2B5EF4-FFF2-40B4-BE49-F238E27FC236}">
                  <a16:creationId xmlns:a16="http://schemas.microsoft.com/office/drawing/2014/main" id="{791190FA-73D4-4C7F-0D71-362F35DC3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1227" y="4634013"/>
              <a:ext cx="2771731" cy="436646"/>
            </a:xfrm>
            <a:prstGeom prst="rect">
              <a:avLst/>
            </a:prstGeom>
          </p:spPr>
        </p:pic>
      </p:grpSp>
      <p:sp>
        <p:nvSpPr>
          <p:cNvPr id="129" name="Object 15">
            <a:extLst>
              <a:ext uri="{FF2B5EF4-FFF2-40B4-BE49-F238E27FC236}">
                <a16:creationId xmlns:a16="http://schemas.microsoft.com/office/drawing/2014/main" id="{6F16DA26-ECA6-D647-7FCA-D7EBD8B0E102}"/>
              </a:ext>
            </a:extLst>
          </p:cNvPr>
          <p:cNvSpPr txBox="1"/>
          <p:nvPr/>
        </p:nvSpPr>
        <p:spPr>
          <a:xfrm>
            <a:off x="2809814" y="3636956"/>
            <a:ext cx="446852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어플리케이션</a:t>
            </a:r>
            <a:endParaRPr 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0" name="Object 24">
            <a:extLst>
              <a:ext uri="{FF2B5EF4-FFF2-40B4-BE49-F238E27FC236}">
                <a16:creationId xmlns:a16="http://schemas.microsoft.com/office/drawing/2014/main" id="{32F47B69-E9F3-6C1A-0E6D-B9A02CC762CA}"/>
              </a:ext>
            </a:extLst>
          </p:cNvPr>
          <p:cNvSpPr txBox="1"/>
          <p:nvPr/>
        </p:nvSpPr>
        <p:spPr>
          <a:xfrm>
            <a:off x="3756227" y="4235137"/>
            <a:ext cx="287970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요리사와 소비자 매칭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33" name="그룹 1018">
            <a:extLst>
              <a:ext uri="{FF2B5EF4-FFF2-40B4-BE49-F238E27FC236}">
                <a16:creationId xmlns:a16="http://schemas.microsoft.com/office/drawing/2014/main" id="{66BDCB61-E837-4E61-8452-000A86BF9B75}"/>
              </a:ext>
            </a:extLst>
          </p:cNvPr>
          <p:cNvGrpSpPr/>
          <p:nvPr/>
        </p:nvGrpSpPr>
        <p:grpSpPr>
          <a:xfrm>
            <a:off x="4906872" y="5597317"/>
            <a:ext cx="465736" cy="175866"/>
            <a:chOff x="10961376" y="8258749"/>
            <a:chExt cx="465736" cy="175866"/>
          </a:xfrm>
        </p:grpSpPr>
        <p:pic>
          <p:nvPicPr>
            <p:cNvPr id="134" name="Object 55">
              <a:extLst>
                <a:ext uri="{FF2B5EF4-FFF2-40B4-BE49-F238E27FC236}">
                  <a16:creationId xmlns:a16="http://schemas.microsoft.com/office/drawing/2014/main" id="{E6E0A5DD-5032-5B4E-4A94-D259380F3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61376" y="8258749"/>
              <a:ext cx="465736" cy="175866"/>
            </a:xfrm>
            <a:prstGeom prst="rect">
              <a:avLst/>
            </a:prstGeom>
          </p:spPr>
        </p:pic>
      </p:grpSp>
      <p:grpSp>
        <p:nvGrpSpPr>
          <p:cNvPr id="135" name="그룹 1009">
            <a:extLst>
              <a:ext uri="{FF2B5EF4-FFF2-40B4-BE49-F238E27FC236}">
                <a16:creationId xmlns:a16="http://schemas.microsoft.com/office/drawing/2014/main" id="{3209C7D9-BA00-2100-2060-9DF907871D63}"/>
              </a:ext>
            </a:extLst>
          </p:cNvPr>
          <p:cNvGrpSpPr/>
          <p:nvPr/>
        </p:nvGrpSpPr>
        <p:grpSpPr>
          <a:xfrm>
            <a:off x="3137962" y="3139501"/>
            <a:ext cx="809524" cy="855507"/>
            <a:chOff x="4124811" y="4400286"/>
            <a:chExt cx="809524" cy="855507"/>
          </a:xfrm>
        </p:grpSpPr>
        <p:grpSp>
          <p:nvGrpSpPr>
            <p:cNvPr id="136" name="그룹 1010">
              <a:extLst>
                <a:ext uri="{FF2B5EF4-FFF2-40B4-BE49-F238E27FC236}">
                  <a16:creationId xmlns:a16="http://schemas.microsoft.com/office/drawing/2014/main" id="{E4059D7F-CC6F-B3FC-AA22-F2F4424019C5}"/>
                </a:ext>
              </a:extLst>
            </p:cNvPr>
            <p:cNvGrpSpPr/>
            <p:nvPr/>
          </p:nvGrpSpPr>
          <p:grpSpPr>
            <a:xfrm>
              <a:off x="4124811" y="4400286"/>
              <a:ext cx="809524" cy="855507"/>
              <a:chOff x="4124811" y="4400286"/>
              <a:chExt cx="809524" cy="855507"/>
            </a:xfrm>
          </p:grpSpPr>
          <p:pic>
            <p:nvPicPr>
              <p:cNvPr id="139" name="Object 30">
                <a:extLst>
                  <a:ext uri="{FF2B5EF4-FFF2-40B4-BE49-F238E27FC236}">
                    <a16:creationId xmlns:a16="http://schemas.microsoft.com/office/drawing/2014/main" id="{78B341A5-3A0F-54FC-6E04-972B20EA9F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124811" y="4400286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137" name="그룹 1011">
              <a:extLst>
                <a:ext uri="{FF2B5EF4-FFF2-40B4-BE49-F238E27FC236}">
                  <a16:creationId xmlns:a16="http://schemas.microsoft.com/office/drawing/2014/main" id="{F7EFE4C3-93D8-E950-37F5-77717F492DF5}"/>
                </a:ext>
              </a:extLst>
            </p:cNvPr>
            <p:cNvGrpSpPr/>
            <p:nvPr/>
          </p:nvGrpSpPr>
          <p:grpSpPr>
            <a:xfrm>
              <a:off x="4289672" y="4562081"/>
              <a:ext cx="394287" cy="433108"/>
              <a:chOff x="4289672" y="4562081"/>
              <a:chExt cx="394287" cy="433108"/>
            </a:xfrm>
          </p:grpSpPr>
          <p:pic>
            <p:nvPicPr>
              <p:cNvPr id="138" name="Object 33">
                <a:extLst>
                  <a:ext uri="{FF2B5EF4-FFF2-40B4-BE49-F238E27FC236}">
                    <a16:creationId xmlns:a16="http://schemas.microsoft.com/office/drawing/2014/main" id="{934B9F5F-7845-2C2B-04D3-87E60E3539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89672" y="4562081"/>
                <a:ext cx="394287" cy="433108"/>
              </a:xfrm>
              <a:prstGeom prst="rect">
                <a:avLst/>
              </a:prstGeom>
            </p:spPr>
          </p:pic>
        </p:grpSp>
      </p:grpSp>
      <p:grpSp>
        <p:nvGrpSpPr>
          <p:cNvPr id="140" name="그룹 1003">
            <a:extLst>
              <a:ext uri="{FF2B5EF4-FFF2-40B4-BE49-F238E27FC236}">
                <a16:creationId xmlns:a16="http://schemas.microsoft.com/office/drawing/2014/main" id="{C80492CE-C5E6-8057-8E7A-DC64A5881987}"/>
              </a:ext>
            </a:extLst>
          </p:cNvPr>
          <p:cNvGrpSpPr/>
          <p:nvPr/>
        </p:nvGrpSpPr>
        <p:grpSpPr>
          <a:xfrm>
            <a:off x="3293243" y="6765991"/>
            <a:ext cx="3791966" cy="1649495"/>
            <a:chOff x="4113975" y="2929539"/>
            <a:chExt cx="11789413" cy="1196438"/>
          </a:xfrm>
        </p:grpSpPr>
        <p:pic>
          <p:nvPicPr>
            <p:cNvPr id="141" name="Object 9">
              <a:extLst>
                <a:ext uri="{FF2B5EF4-FFF2-40B4-BE49-F238E27FC236}">
                  <a16:creationId xmlns:a16="http://schemas.microsoft.com/office/drawing/2014/main" id="{E5D6CF6E-724E-0F24-DD3C-1539EE22F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3975" y="2929539"/>
              <a:ext cx="11789413" cy="1196438"/>
            </a:xfrm>
            <a:prstGeom prst="rect">
              <a:avLst/>
            </a:prstGeom>
          </p:spPr>
        </p:pic>
      </p:grpSp>
      <p:pic>
        <p:nvPicPr>
          <p:cNvPr id="146" name="Object 50">
            <a:extLst>
              <a:ext uri="{FF2B5EF4-FFF2-40B4-BE49-F238E27FC236}">
                <a16:creationId xmlns:a16="http://schemas.microsoft.com/office/drawing/2014/main" id="{36B2D9EF-69B4-1477-F786-8D57A030CCD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6200000" flipV="1">
            <a:off x="5994666" y="5972310"/>
            <a:ext cx="6095903" cy="127085"/>
          </a:xfrm>
          <a:prstGeom prst="rect">
            <a:avLst/>
          </a:prstGeom>
        </p:spPr>
      </p:pic>
      <p:grpSp>
        <p:nvGrpSpPr>
          <p:cNvPr id="147" name="그룹 1008">
            <a:extLst>
              <a:ext uri="{FF2B5EF4-FFF2-40B4-BE49-F238E27FC236}">
                <a16:creationId xmlns:a16="http://schemas.microsoft.com/office/drawing/2014/main" id="{C1E51697-6EB1-EA4A-AE16-198BF2C98451}"/>
              </a:ext>
            </a:extLst>
          </p:cNvPr>
          <p:cNvGrpSpPr/>
          <p:nvPr/>
        </p:nvGrpSpPr>
        <p:grpSpPr>
          <a:xfrm>
            <a:off x="3477358" y="6514327"/>
            <a:ext cx="3123470" cy="436646"/>
            <a:chOff x="4599949" y="4676103"/>
            <a:chExt cx="2771731" cy="436646"/>
          </a:xfrm>
        </p:grpSpPr>
        <p:pic>
          <p:nvPicPr>
            <p:cNvPr id="148" name="Object 25">
              <a:extLst>
                <a:ext uri="{FF2B5EF4-FFF2-40B4-BE49-F238E27FC236}">
                  <a16:creationId xmlns:a16="http://schemas.microsoft.com/office/drawing/2014/main" id="{F4FC79EA-D3C8-0D3A-10C0-AE603FAA7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99949" y="4676103"/>
              <a:ext cx="2771731" cy="436646"/>
            </a:xfrm>
            <a:prstGeom prst="rect">
              <a:avLst/>
            </a:prstGeom>
          </p:spPr>
        </p:pic>
      </p:grpSp>
      <p:sp>
        <p:nvSpPr>
          <p:cNvPr id="149" name="Object 15">
            <a:extLst>
              <a:ext uri="{FF2B5EF4-FFF2-40B4-BE49-F238E27FC236}">
                <a16:creationId xmlns:a16="http://schemas.microsoft.com/office/drawing/2014/main" id="{9A9F8F34-D9AF-B8EA-086D-6FB1E50E4398}"/>
              </a:ext>
            </a:extLst>
          </p:cNvPr>
          <p:cNvSpPr txBox="1"/>
          <p:nvPr/>
        </p:nvSpPr>
        <p:spPr>
          <a:xfrm>
            <a:off x="3748863" y="6547325"/>
            <a:ext cx="278175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어플리케이션 수수료</a:t>
            </a:r>
            <a:endParaRPr 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50" name="그룹 1009">
            <a:extLst>
              <a:ext uri="{FF2B5EF4-FFF2-40B4-BE49-F238E27FC236}">
                <a16:creationId xmlns:a16="http://schemas.microsoft.com/office/drawing/2014/main" id="{AE694951-B8E7-DFA8-BC1F-96341BB864CB}"/>
              </a:ext>
            </a:extLst>
          </p:cNvPr>
          <p:cNvGrpSpPr/>
          <p:nvPr/>
        </p:nvGrpSpPr>
        <p:grpSpPr>
          <a:xfrm>
            <a:off x="3155001" y="6085260"/>
            <a:ext cx="809524" cy="855507"/>
            <a:chOff x="4041076" y="4370119"/>
            <a:chExt cx="809524" cy="855507"/>
          </a:xfrm>
        </p:grpSpPr>
        <p:grpSp>
          <p:nvGrpSpPr>
            <p:cNvPr id="151" name="그룹 1010">
              <a:extLst>
                <a:ext uri="{FF2B5EF4-FFF2-40B4-BE49-F238E27FC236}">
                  <a16:creationId xmlns:a16="http://schemas.microsoft.com/office/drawing/2014/main" id="{EC6D2DF6-A110-1C74-7EA1-B1BBA27D6279}"/>
                </a:ext>
              </a:extLst>
            </p:cNvPr>
            <p:cNvGrpSpPr/>
            <p:nvPr/>
          </p:nvGrpSpPr>
          <p:grpSpPr>
            <a:xfrm>
              <a:off x="4041076" y="4370119"/>
              <a:ext cx="809524" cy="855507"/>
              <a:chOff x="4041076" y="4370119"/>
              <a:chExt cx="809524" cy="855507"/>
            </a:xfrm>
          </p:grpSpPr>
          <p:pic>
            <p:nvPicPr>
              <p:cNvPr id="154" name="Object 30">
                <a:extLst>
                  <a:ext uri="{FF2B5EF4-FFF2-40B4-BE49-F238E27FC236}">
                    <a16:creationId xmlns:a16="http://schemas.microsoft.com/office/drawing/2014/main" id="{B7D39A71-8B54-E41F-81A9-F5F3B3D17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41076" y="4370119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152" name="그룹 1011">
              <a:extLst>
                <a:ext uri="{FF2B5EF4-FFF2-40B4-BE49-F238E27FC236}">
                  <a16:creationId xmlns:a16="http://schemas.microsoft.com/office/drawing/2014/main" id="{6479F32B-87A6-E0EE-EA42-B890F10C601B}"/>
                </a:ext>
              </a:extLst>
            </p:cNvPr>
            <p:cNvGrpSpPr/>
            <p:nvPr/>
          </p:nvGrpSpPr>
          <p:grpSpPr>
            <a:xfrm>
              <a:off x="4206715" y="4548797"/>
              <a:ext cx="394287" cy="433108"/>
              <a:chOff x="4206715" y="4548797"/>
              <a:chExt cx="394287" cy="433108"/>
            </a:xfrm>
          </p:grpSpPr>
          <p:pic>
            <p:nvPicPr>
              <p:cNvPr id="153" name="Object 33">
                <a:extLst>
                  <a:ext uri="{FF2B5EF4-FFF2-40B4-BE49-F238E27FC236}">
                    <a16:creationId xmlns:a16="http://schemas.microsoft.com/office/drawing/2014/main" id="{FE3250E1-DA7C-41E1-1C82-FB919B321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06715" y="4548797"/>
                <a:ext cx="394287" cy="433108"/>
              </a:xfrm>
              <a:prstGeom prst="rect">
                <a:avLst/>
              </a:prstGeom>
            </p:spPr>
          </p:pic>
        </p:grpSp>
      </p:grpSp>
      <p:sp>
        <p:nvSpPr>
          <p:cNvPr id="163" name="Object 24">
            <a:extLst>
              <a:ext uri="{FF2B5EF4-FFF2-40B4-BE49-F238E27FC236}">
                <a16:creationId xmlns:a16="http://schemas.microsoft.com/office/drawing/2014/main" id="{D0DCECAE-1A5D-28EB-9BCB-B3DF85CD6C61}"/>
              </a:ext>
            </a:extLst>
          </p:cNvPr>
          <p:cNvSpPr txBox="1"/>
          <p:nvPr/>
        </p:nvSpPr>
        <p:spPr>
          <a:xfrm>
            <a:off x="3391276" y="6905394"/>
            <a:ext cx="3670109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 건 수수료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(7~9%)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차감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누적 금액 제시</a:t>
            </a:r>
            <a:endParaRPr 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FC9AE8-0D86-C094-7D61-2EC2FAF93D71}"/>
              </a:ext>
            </a:extLst>
          </p:cNvPr>
          <p:cNvSpPr txBox="1"/>
          <p:nvPr/>
        </p:nvSpPr>
        <p:spPr>
          <a:xfrm>
            <a:off x="14400884" y="6866172"/>
            <a:ext cx="146422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7% </a:t>
            </a:r>
            <a:r>
              <a:rPr lang="ko-KR" altLang="en-US" sz="16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차감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31EC7D-21EA-D7FF-EF7D-8B78775E114B}"/>
              </a:ext>
            </a:extLst>
          </p:cNvPr>
          <p:cNvSpPr txBox="1"/>
          <p:nvPr/>
        </p:nvSpPr>
        <p:spPr>
          <a:xfrm>
            <a:off x="14350083" y="6444425"/>
            <a:ext cx="14642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-1260</a:t>
            </a:r>
            <a:r>
              <a:rPr lang="ko-KR" altLang="en-US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</a:t>
            </a:r>
          </a:p>
        </p:txBody>
      </p:sp>
      <p:grpSp>
        <p:nvGrpSpPr>
          <p:cNvPr id="114" name="그룹 1016">
            <a:extLst>
              <a:ext uri="{FF2B5EF4-FFF2-40B4-BE49-F238E27FC236}">
                <a16:creationId xmlns:a16="http://schemas.microsoft.com/office/drawing/2014/main" id="{0CCB7700-A01E-49A8-3153-1AA4C5EEC58B}"/>
              </a:ext>
            </a:extLst>
          </p:cNvPr>
          <p:cNvGrpSpPr/>
          <p:nvPr/>
        </p:nvGrpSpPr>
        <p:grpSpPr>
          <a:xfrm>
            <a:off x="413647" y="6638374"/>
            <a:ext cx="602974" cy="626466"/>
            <a:chOff x="413647" y="5626449"/>
            <a:chExt cx="602974" cy="626466"/>
          </a:xfrm>
        </p:grpSpPr>
        <p:pic>
          <p:nvPicPr>
            <p:cNvPr id="115" name="Object 59">
              <a:extLst>
                <a:ext uri="{FF2B5EF4-FFF2-40B4-BE49-F238E27FC236}">
                  <a16:creationId xmlns:a16="http://schemas.microsoft.com/office/drawing/2014/main" id="{75B377CC-CE7F-5AEC-38A3-B6DB23E3D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grpSp>
        <p:nvGrpSpPr>
          <p:cNvPr id="116" name="그룹 1017">
            <a:extLst>
              <a:ext uri="{FF2B5EF4-FFF2-40B4-BE49-F238E27FC236}">
                <a16:creationId xmlns:a16="http://schemas.microsoft.com/office/drawing/2014/main" id="{4F3BC3FA-FA14-6553-E83F-F4B1B16558BB}"/>
              </a:ext>
            </a:extLst>
          </p:cNvPr>
          <p:cNvGrpSpPr/>
          <p:nvPr/>
        </p:nvGrpSpPr>
        <p:grpSpPr>
          <a:xfrm>
            <a:off x="445779" y="7654560"/>
            <a:ext cx="497228" cy="468637"/>
            <a:chOff x="445779" y="8023829"/>
            <a:chExt cx="497228" cy="468637"/>
          </a:xfrm>
        </p:grpSpPr>
        <p:pic>
          <p:nvPicPr>
            <p:cNvPr id="117" name="Object 62">
              <a:extLst>
                <a:ext uri="{FF2B5EF4-FFF2-40B4-BE49-F238E27FC236}">
                  <a16:creationId xmlns:a16="http://schemas.microsoft.com/office/drawing/2014/main" id="{8342D5FA-E698-8F3D-4C7F-EFAB2D21C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118" name="그룹 1018">
            <a:extLst>
              <a:ext uri="{FF2B5EF4-FFF2-40B4-BE49-F238E27FC236}">
                <a16:creationId xmlns:a16="http://schemas.microsoft.com/office/drawing/2014/main" id="{E75EC964-7BBD-3E05-A75A-8201D5DF6130}"/>
              </a:ext>
            </a:extLst>
          </p:cNvPr>
          <p:cNvGrpSpPr/>
          <p:nvPr/>
        </p:nvGrpSpPr>
        <p:grpSpPr>
          <a:xfrm>
            <a:off x="-174475" y="5398295"/>
            <a:ext cx="1759077" cy="1168563"/>
            <a:chOff x="-174475" y="892136"/>
            <a:chExt cx="1759077" cy="1168563"/>
          </a:xfrm>
        </p:grpSpPr>
        <p:pic>
          <p:nvPicPr>
            <p:cNvPr id="119" name="Object 65">
              <a:extLst>
                <a:ext uri="{FF2B5EF4-FFF2-40B4-BE49-F238E27FC236}">
                  <a16:creationId xmlns:a16="http://schemas.microsoft.com/office/drawing/2014/main" id="{C1539943-F7C2-32FF-C74C-A06F7DAEF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120" name="Object 71">
            <a:extLst>
              <a:ext uri="{FF2B5EF4-FFF2-40B4-BE49-F238E27FC236}">
                <a16:creationId xmlns:a16="http://schemas.microsoft.com/office/drawing/2014/main" id="{8D6906F3-324F-9D29-D05D-55BE4E0EE800}"/>
              </a:ext>
            </a:extLst>
          </p:cNvPr>
          <p:cNvSpPr txBox="1"/>
          <p:nvPr/>
        </p:nvSpPr>
        <p:spPr>
          <a:xfrm>
            <a:off x="-371126" y="266828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sp>
        <p:nvSpPr>
          <p:cNvPr id="121" name="Object 82">
            <a:extLst>
              <a:ext uri="{FF2B5EF4-FFF2-40B4-BE49-F238E27FC236}">
                <a16:creationId xmlns:a16="http://schemas.microsoft.com/office/drawing/2014/main" id="{13E248F7-5B32-7FE0-3AF8-BCC26CBA6F2D}"/>
              </a:ext>
            </a:extLst>
          </p:cNvPr>
          <p:cNvSpPr txBox="1"/>
          <p:nvPr/>
        </p:nvSpPr>
        <p:spPr>
          <a:xfrm>
            <a:off x="-371126" y="725814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sp>
        <p:nvSpPr>
          <p:cNvPr id="122" name="Object 84">
            <a:extLst>
              <a:ext uri="{FF2B5EF4-FFF2-40B4-BE49-F238E27FC236}">
                <a16:creationId xmlns:a16="http://schemas.microsoft.com/office/drawing/2014/main" id="{5C625E8F-6E91-90A4-F305-9B40AF8B4102}"/>
              </a:ext>
            </a:extLst>
          </p:cNvPr>
          <p:cNvSpPr txBox="1"/>
          <p:nvPr/>
        </p:nvSpPr>
        <p:spPr>
          <a:xfrm>
            <a:off x="-371126" y="8154747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123" name="그룹 1014">
            <a:extLst>
              <a:ext uri="{FF2B5EF4-FFF2-40B4-BE49-F238E27FC236}">
                <a16:creationId xmlns:a16="http://schemas.microsoft.com/office/drawing/2014/main" id="{1484E6CA-922D-A5AE-B4B7-F88433A597A6}"/>
              </a:ext>
            </a:extLst>
          </p:cNvPr>
          <p:cNvGrpSpPr/>
          <p:nvPr/>
        </p:nvGrpSpPr>
        <p:grpSpPr>
          <a:xfrm>
            <a:off x="466470" y="3244328"/>
            <a:ext cx="467014" cy="561384"/>
            <a:chOff x="466470" y="2232403"/>
            <a:chExt cx="467014" cy="561384"/>
          </a:xfrm>
        </p:grpSpPr>
        <p:pic>
          <p:nvPicPr>
            <p:cNvPr id="124" name="Object 53">
              <a:extLst>
                <a:ext uri="{FF2B5EF4-FFF2-40B4-BE49-F238E27FC236}">
                  <a16:creationId xmlns:a16="http://schemas.microsoft.com/office/drawing/2014/main" id="{E1150992-254F-226D-7921-4F28BD19F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131" name="Object 79">
            <a:extLst>
              <a:ext uri="{FF2B5EF4-FFF2-40B4-BE49-F238E27FC236}">
                <a16:creationId xmlns:a16="http://schemas.microsoft.com/office/drawing/2014/main" id="{ECD20FA6-8A5C-CE00-53F6-27853B6D3C2A}"/>
              </a:ext>
            </a:extLst>
          </p:cNvPr>
          <p:cNvSpPr txBox="1"/>
          <p:nvPr/>
        </p:nvSpPr>
        <p:spPr>
          <a:xfrm>
            <a:off x="-371126" y="3838243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132" name="그룹 1029">
            <a:extLst>
              <a:ext uri="{FF2B5EF4-FFF2-40B4-BE49-F238E27FC236}">
                <a16:creationId xmlns:a16="http://schemas.microsoft.com/office/drawing/2014/main" id="{24DDDAAE-399B-C9C3-1C5D-F4A3E7B3C40E}"/>
              </a:ext>
            </a:extLst>
          </p:cNvPr>
          <p:cNvGrpSpPr/>
          <p:nvPr/>
        </p:nvGrpSpPr>
        <p:grpSpPr>
          <a:xfrm>
            <a:off x="499923" y="2196364"/>
            <a:ext cx="459373" cy="390892"/>
            <a:chOff x="499923" y="1167492"/>
            <a:chExt cx="459373" cy="390892"/>
          </a:xfrm>
        </p:grpSpPr>
        <p:pic>
          <p:nvPicPr>
            <p:cNvPr id="142" name="Object 94">
              <a:extLst>
                <a:ext uri="{FF2B5EF4-FFF2-40B4-BE49-F238E27FC236}">
                  <a16:creationId xmlns:a16="http://schemas.microsoft.com/office/drawing/2014/main" id="{B4D44BEF-38E3-3CCD-AC80-CD2D3B71F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  <p:grpSp>
        <p:nvGrpSpPr>
          <p:cNvPr id="143" name="그룹 1015">
            <a:extLst>
              <a:ext uri="{FF2B5EF4-FFF2-40B4-BE49-F238E27FC236}">
                <a16:creationId xmlns:a16="http://schemas.microsoft.com/office/drawing/2014/main" id="{3F90850C-4BBD-17D0-8B27-39F45FB935FC}"/>
              </a:ext>
            </a:extLst>
          </p:cNvPr>
          <p:cNvGrpSpPr/>
          <p:nvPr/>
        </p:nvGrpSpPr>
        <p:grpSpPr>
          <a:xfrm>
            <a:off x="500439" y="4442928"/>
            <a:ext cx="415509" cy="455180"/>
            <a:chOff x="500439" y="3431003"/>
            <a:chExt cx="415509" cy="455180"/>
          </a:xfrm>
        </p:grpSpPr>
        <p:pic>
          <p:nvPicPr>
            <p:cNvPr id="144" name="Object 56">
              <a:extLst>
                <a:ext uri="{FF2B5EF4-FFF2-40B4-BE49-F238E27FC236}">
                  <a16:creationId xmlns:a16="http://schemas.microsoft.com/office/drawing/2014/main" id="{736501E0-15EC-857A-3FF0-F32D9E9D0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sp>
        <p:nvSpPr>
          <p:cNvPr id="145" name="Object 80">
            <a:extLst>
              <a:ext uri="{FF2B5EF4-FFF2-40B4-BE49-F238E27FC236}">
                <a16:creationId xmlns:a16="http://schemas.microsoft.com/office/drawing/2014/main" id="{5DBEEB82-5836-F70D-1DF9-D76C0E8617B0}"/>
              </a:ext>
            </a:extLst>
          </p:cNvPr>
          <p:cNvSpPr txBox="1"/>
          <p:nvPr/>
        </p:nvSpPr>
        <p:spPr>
          <a:xfrm>
            <a:off x="-371126" y="4925427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155" name="Object 81">
            <a:extLst>
              <a:ext uri="{FF2B5EF4-FFF2-40B4-BE49-F238E27FC236}">
                <a16:creationId xmlns:a16="http://schemas.microsoft.com/office/drawing/2014/main" id="{C679022C-3DDA-D620-A039-6519AC63F8BC}"/>
              </a:ext>
            </a:extLst>
          </p:cNvPr>
          <p:cNvSpPr txBox="1"/>
          <p:nvPr/>
        </p:nvSpPr>
        <p:spPr>
          <a:xfrm>
            <a:off x="-371126" y="6088712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grpSp>
        <p:nvGrpSpPr>
          <p:cNvPr id="156" name="그룹 1020">
            <a:extLst>
              <a:ext uri="{FF2B5EF4-FFF2-40B4-BE49-F238E27FC236}">
                <a16:creationId xmlns:a16="http://schemas.microsoft.com/office/drawing/2014/main" id="{D634DD70-0900-FDCF-BB44-AE7E6D5DF414}"/>
              </a:ext>
            </a:extLst>
          </p:cNvPr>
          <p:cNvGrpSpPr/>
          <p:nvPr/>
        </p:nvGrpSpPr>
        <p:grpSpPr>
          <a:xfrm>
            <a:off x="477135" y="5540452"/>
            <a:ext cx="455857" cy="573119"/>
            <a:chOff x="477135" y="4528527"/>
            <a:chExt cx="455857" cy="573119"/>
          </a:xfrm>
        </p:grpSpPr>
        <p:pic>
          <p:nvPicPr>
            <p:cNvPr id="157" name="Object 85">
              <a:extLst>
                <a:ext uri="{FF2B5EF4-FFF2-40B4-BE49-F238E27FC236}">
                  <a16:creationId xmlns:a16="http://schemas.microsoft.com/office/drawing/2014/main" id="{02C37A64-5F46-D130-7F03-A16073542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0360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1612395" y="293685"/>
            <a:ext cx="11539911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수익 모델</a:t>
            </a:r>
            <a:endParaRPr lang="en-US" sz="5800">
              <a:solidFill>
                <a:srgbClr val="3A3A3A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781255" y="1539917"/>
            <a:ext cx="255939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광고 제휴</a:t>
            </a:r>
            <a:endParaRPr lang="en-US" sz="280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000724D7-1B4C-EB08-3F25-418B822934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664" y="1411462"/>
            <a:ext cx="4686063" cy="8123488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71DEDCA0-D80D-A803-7EB2-4D9F61D5A05C}"/>
              </a:ext>
            </a:extLst>
          </p:cNvPr>
          <p:cNvSpPr/>
          <p:nvPr/>
        </p:nvSpPr>
        <p:spPr>
          <a:xfrm>
            <a:off x="8856400" y="5235096"/>
            <a:ext cx="1017401" cy="66386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1003">
            <a:extLst>
              <a:ext uri="{FF2B5EF4-FFF2-40B4-BE49-F238E27FC236}">
                <a16:creationId xmlns:a16="http://schemas.microsoft.com/office/drawing/2014/main" id="{46ED8170-5D4A-F45E-9F0D-AD79F6C7BE8F}"/>
              </a:ext>
            </a:extLst>
          </p:cNvPr>
          <p:cNvGrpSpPr/>
          <p:nvPr/>
        </p:nvGrpSpPr>
        <p:grpSpPr>
          <a:xfrm>
            <a:off x="3282890" y="3757637"/>
            <a:ext cx="3875222" cy="1477459"/>
            <a:chOff x="4113975" y="2929539"/>
            <a:chExt cx="11789413" cy="1196438"/>
          </a:xfrm>
        </p:grpSpPr>
        <p:pic>
          <p:nvPicPr>
            <p:cNvPr id="60" name="Object 9">
              <a:extLst>
                <a:ext uri="{FF2B5EF4-FFF2-40B4-BE49-F238E27FC236}">
                  <a16:creationId xmlns:a16="http://schemas.microsoft.com/office/drawing/2014/main" id="{9BFCA5EA-6577-F01C-A1AA-BE2BE56FE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3975" y="2929539"/>
              <a:ext cx="11789413" cy="1196438"/>
            </a:xfrm>
            <a:prstGeom prst="rect">
              <a:avLst/>
            </a:prstGeom>
          </p:spPr>
        </p:pic>
      </p:grpSp>
      <p:grpSp>
        <p:nvGrpSpPr>
          <p:cNvPr id="62" name="그룹 1008">
            <a:extLst>
              <a:ext uri="{FF2B5EF4-FFF2-40B4-BE49-F238E27FC236}">
                <a16:creationId xmlns:a16="http://schemas.microsoft.com/office/drawing/2014/main" id="{DA89406F-2DF5-6BFC-331C-0E44713BD4F6}"/>
              </a:ext>
            </a:extLst>
          </p:cNvPr>
          <p:cNvGrpSpPr/>
          <p:nvPr/>
        </p:nvGrpSpPr>
        <p:grpSpPr>
          <a:xfrm>
            <a:off x="3474167" y="3565350"/>
            <a:ext cx="2997633" cy="436646"/>
            <a:chOff x="4481227" y="4634013"/>
            <a:chExt cx="2771731" cy="436646"/>
          </a:xfrm>
        </p:grpSpPr>
        <p:pic>
          <p:nvPicPr>
            <p:cNvPr id="63" name="Object 25">
              <a:extLst>
                <a:ext uri="{FF2B5EF4-FFF2-40B4-BE49-F238E27FC236}">
                  <a16:creationId xmlns:a16="http://schemas.microsoft.com/office/drawing/2014/main" id="{17D309C0-9DD2-7710-3C7C-09C4984F7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1227" y="4634013"/>
              <a:ext cx="2771731" cy="436646"/>
            </a:xfrm>
            <a:prstGeom prst="rect">
              <a:avLst/>
            </a:prstGeom>
          </p:spPr>
        </p:pic>
      </p:grpSp>
      <p:sp>
        <p:nvSpPr>
          <p:cNvPr id="64" name="Object 15">
            <a:extLst>
              <a:ext uri="{FF2B5EF4-FFF2-40B4-BE49-F238E27FC236}">
                <a16:creationId xmlns:a16="http://schemas.microsoft.com/office/drawing/2014/main" id="{3D68FAAD-A718-A96F-EE78-6D9B007BE900}"/>
              </a:ext>
            </a:extLst>
          </p:cNvPr>
          <p:cNvSpPr txBox="1"/>
          <p:nvPr/>
        </p:nvSpPr>
        <p:spPr>
          <a:xfrm>
            <a:off x="2809814" y="3636956"/>
            <a:ext cx="446852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어플리케이션</a:t>
            </a:r>
            <a:endParaRPr 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5" name="Object 24">
            <a:extLst>
              <a:ext uri="{FF2B5EF4-FFF2-40B4-BE49-F238E27FC236}">
                <a16:creationId xmlns:a16="http://schemas.microsoft.com/office/drawing/2014/main" id="{94BEF43B-CB2D-2F4D-1845-2395A314071B}"/>
              </a:ext>
            </a:extLst>
          </p:cNvPr>
          <p:cNvSpPr txBox="1"/>
          <p:nvPr/>
        </p:nvSpPr>
        <p:spPr>
          <a:xfrm>
            <a:off x="3692719" y="4243660"/>
            <a:ext cx="287970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소매업에 대한 홍보제공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/>
            </a:endParaRPr>
          </a:p>
          <a:p>
            <a:pPr algn="ctr"/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(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재료의 신선도 등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)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  </a:t>
            </a:r>
            <a:endParaRPr 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6" name="그룹 1018">
            <a:extLst>
              <a:ext uri="{FF2B5EF4-FFF2-40B4-BE49-F238E27FC236}">
                <a16:creationId xmlns:a16="http://schemas.microsoft.com/office/drawing/2014/main" id="{D55EBEF9-1A03-0AD9-39CD-07CD4DB5B0E2}"/>
              </a:ext>
            </a:extLst>
          </p:cNvPr>
          <p:cNvGrpSpPr/>
          <p:nvPr/>
        </p:nvGrpSpPr>
        <p:grpSpPr>
          <a:xfrm>
            <a:off x="4906872" y="5597317"/>
            <a:ext cx="465736" cy="175866"/>
            <a:chOff x="10961376" y="8258749"/>
            <a:chExt cx="465736" cy="175866"/>
          </a:xfrm>
        </p:grpSpPr>
        <p:pic>
          <p:nvPicPr>
            <p:cNvPr id="67" name="Object 55">
              <a:extLst>
                <a:ext uri="{FF2B5EF4-FFF2-40B4-BE49-F238E27FC236}">
                  <a16:creationId xmlns:a16="http://schemas.microsoft.com/office/drawing/2014/main" id="{C9D0101D-E123-175A-89C7-3143ECBE7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61376" y="8258749"/>
              <a:ext cx="465736" cy="175866"/>
            </a:xfrm>
            <a:prstGeom prst="rect">
              <a:avLst/>
            </a:prstGeom>
          </p:spPr>
        </p:pic>
      </p:grpSp>
      <p:grpSp>
        <p:nvGrpSpPr>
          <p:cNvPr id="68" name="그룹 1009">
            <a:extLst>
              <a:ext uri="{FF2B5EF4-FFF2-40B4-BE49-F238E27FC236}">
                <a16:creationId xmlns:a16="http://schemas.microsoft.com/office/drawing/2014/main" id="{9DA6544E-882B-4A2F-8EC6-C0E330291870}"/>
              </a:ext>
            </a:extLst>
          </p:cNvPr>
          <p:cNvGrpSpPr/>
          <p:nvPr/>
        </p:nvGrpSpPr>
        <p:grpSpPr>
          <a:xfrm>
            <a:off x="3119602" y="3014636"/>
            <a:ext cx="1375435" cy="967414"/>
            <a:chOff x="3308524" y="4562081"/>
            <a:chExt cx="1375435" cy="967414"/>
          </a:xfrm>
        </p:grpSpPr>
        <p:grpSp>
          <p:nvGrpSpPr>
            <p:cNvPr id="69" name="그룹 1010">
              <a:extLst>
                <a:ext uri="{FF2B5EF4-FFF2-40B4-BE49-F238E27FC236}">
                  <a16:creationId xmlns:a16="http://schemas.microsoft.com/office/drawing/2014/main" id="{6AE518C6-3BAA-B466-FC8E-3CC8F5A1DFD4}"/>
                </a:ext>
              </a:extLst>
            </p:cNvPr>
            <p:cNvGrpSpPr/>
            <p:nvPr/>
          </p:nvGrpSpPr>
          <p:grpSpPr>
            <a:xfrm>
              <a:off x="3308524" y="4673988"/>
              <a:ext cx="809524" cy="855507"/>
              <a:chOff x="3308524" y="4673988"/>
              <a:chExt cx="809524" cy="855507"/>
            </a:xfrm>
          </p:grpSpPr>
          <p:pic>
            <p:nvPicPr>
              <p:cNvPr id="72" name="Object 30">
                <a:extLst>
                  <a:ext uri="{FF2B5EF4-FFF2-40B4-BE49-F238E27FC236}">
                    <a16:creationId xmlns:a16="http://schemas.microsoft.com/office/drawing/2014/main" id="{917EA0AC-ACCE-1B65-F496-718ED1CEA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308524" y="4673988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70" name="그룹 1011">
              <a:extLst>
                <a:ext uri="{FF2B5EF4-FFF2-40B4-BE49-F238E27FC236}">
                  <a16:creationId xmlns:a16="http://schemas.microsoft.com/office/drawing/2014/main" id="{49C266D0-B2BD-3717-ECA8-062714977D35}"/>
                </a:ext>
              </a:extLst>
            </p:cNvPr>
            <p:cNvGrpSpPr/>
            <p:nvPr/>
          </p:nvGrpSpPr>
          <p:grpSpPr>
            <a:xfrm>
              <a:off x="4289672" y="4562081"/>
              <a:ext cx="394287" cy="433108"/>
              <a:chOff x="4289672" y="4562081"/>
              <a:chExt cx="394287" cy="433108"/>
            </a:xfrm>
          </p:grpSpPr>
          <p:pic>
            <p:nvPicPr>
              <p:cNvPr id="71" name="Object 33">
                <a:extLst>
                  <a:ext uri="{FF2B5EF4-FFF2-40B4-BE49-F238E27FC236}">
                    <a16:creationId xmlns:a16="http://schemas.microsoft.com/office/drawing/2014/main" id="{95C46C26-DAC7-93AE-DE03-821961659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89672" y="4562081"/>
                <a:ext cx="394287" cy="433108"/>
              </a:xfrm>
              <a:prstGeom prst="rect">
                <a:avLst/>
              </a:prstGeom>
            </p:spPr>
          </p:pic>
        </p:grpSp>
      </p:grpSp>
      <p:grpSp>
        <p:nvGrpSpPr>
          <p:cNvPr id="73" name="그룹 1003">
            <a:extLst>
              <a:ext uri="{FF2B5EF4-FFF2-40B4-BE49-F238E27FC236}">
                <a16:creationId xmlns:a16="http://schemas.microsoft.com/office/drawing/2014/main" id="{A9CC1410-CADD-BCFD-D79D-619A56EADEE2}"/>
              </a:ext>
            </a:extLst>
          </p:cNvPr>
          <p:cNvGrpSpPr/>
          <p:nvPr/>
        </p:nvGrpSpPr>
        <p:grpSpPr>
          <a:xfrm>
            <a:off x="3293243" y="6765991"/>
            <a:ext cx="3791966" cy="1649495"/>
            <a:chOff x="4113975" y="2929539"/>
            <a:chExt cx="11789413" cy="1196438"/>
          </a:xfrm>
        </p:grpSpPr>
        <p:pic>
          <p:nvPicPr>
            <p:cNvPr id="74" name="Object 9">
              <a:extLst>
                <a:ext uri="{FF2B5EF4-FFF2-40B4-BE49-F238E27FC236}">
                  <a16:creationId xmlns:a16="http://schemas.microsoft.com/office/drawing/2014/main" id="{00EDA11A-D790-9B67-C0D0-9FE183E13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3975" y="2929539"/>
              <a:ext cx="11789413" cy="1196438"/>
            </a:xfrm>
            <a:prstGeom prst="rect">
              <a:avLst/>
            </a:prstGeom>
          </p:spPr>
        </p:pic>
      </p:grpSp>
      <p:grpSp>
        <p:nvGrpSpPr>
          <p:cNvPr id="75" name="그룹 1008">
            <a:extLst>
              <a:ext uri="{FF2B5EF4-FFF2-40B4-BE49-F238E27FC236}">
                <a16:creationId xmlns:a16="http://schemas.microsoft.com/office/drawing/2014/main" id="{5CCA56B8-7071-EDA6-123A-CFC60853DCDD}"/>
              </a:ext>
            </a:extLst>
          </p:cNvPr>
          <p:cNvGrpSpPr/>
          <p:nvPr/>
        </p:nvGrpSpPr>
        <p:grpSpPr>
          <a:xfrm>
            <a:off x="3477358" y="6514327"/>
            <a:ext cx="3123470" cy="436646"/>
            <a:chOff x="4599949" y="4676103"/>
            <a:chExt cx="2771731" cy="436646"/>
          </a:xfrm>
        </p:grpSpPr>
        <p:pic>
          <p:nvPicPr>
            <p:cNvPr id="78" name="Object 25">
              <a:extLst>
                <a:ext uri="{FF2B5EF4-FFF2-40B4-BE49-F238E27FC236}">
                  <a16:creationId xmlns:a16="http://schemas.microsoft.com/office/drawing/2014/main" id="{1BBA6B0A-F943-AA55-B896-FF8723417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99949" y="4676103"/>
              <a:ext cx="2771731" cy="436646"/>
            </a:xfrm>
            <a:prstGeom prst="rect">
              <a:avLst/>
            </a:prstGeom>
          </p:spPr>
        </p:pic>
      </p:grpSp>
      <p:sp>
        <p:nvSpPr>
          <p:cNvPr id="79" name="Object 15">
            <a:extLst>
              <a:ext uri="{FF2B5EF4-FFF2-40B4-BE49-F238E27FC236}">
                <a16:creationId xmlns:a16="http://schemas.microsoft.com/office/drawing/2014/main" id="{54151BAC-35FB-AD14-186F-FD7F553FA88D}"/>
              </a:ext>
            </a:extLst>
          </p:cNvPr>
          <p:cNvSpPr txBox="1"/>
          <p:nvPr/>
        </p:nvSpPr>
        <p:spPr>
          <a:xfrm>
            <a:off x="3748863" y="6547325"/>
            <a:ext cx="278175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소매업  홍보조건</a:t>
            </a:r>
            <a:endParaRPr 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80" name="그룹 1009">
            <a:extLst>
              <a:ext uri="{FF2B5EF4-FFF2-40B4-BE49-F238E27FC236}">
                <a16:creationId xmlns:a16="http://schemas.microsoft.com/office/drawing/2014/main" id="{449A1BBE-844C-F474-09DD-071EAFEBE588}"/>
              </a:ext>
            </a:extLst>
          </p:cNvPr>
          <p:cNvGrpSpPr/>
          <p:nvPr/>
        </p:nvGrpSpPr>
        <p:grpSpPr>
          <a:xfrm>
            <a:off x="3155001" y="6085260"/>
            <a:ext cx="809524" cy="855507"/>
            <a:chOff x="4041076" y="4370119"/>
            <a:chExt cx="809524" cy="855507"/>
          </a:xfrm>
        </p:grpSpPr>
        <p:grpSp>
          <p:nvGrpSpPr>
            <p:cNvPr id="81" name="그룹 1010">
              <a:extLst>
                <a:ext uri="{FF2B5EF4-FFF2-40B4-BE49-F238E27FC236}">
                  <a16:creationId xmlns:a16="http://schemas.microsoft.com/office/drawing/2014/main" id="{BB44E96E-962B-F3F0-22DD-7A306DC52E49}"/>
                </a:ext>
              </a:extLst>
            </p:cNvPr>
            <p:cNvGrpSpPr/>
            <p:nvPr/>
          </p:nvGrpSpPr>
          <p:grpSpPr>
            <a:xfrm>
              <a:off x="4041076" y="4370119"/>
              <a:ext cx="809524" cy="855507"/>
              <a:chOff x="4041076" y="4370119"/>
              <a:chExt cx="809524" cy="855507"/>
            </a:xfrm>
          </p:grpSpPr>
          <p:pic>
            <p:nvPicPr>
              <p:cNvPr id="84" name="Object 30">
                <a:extLst>
                  <a:ext uri="{FF2B5EF4-FFF2-40B4-BE49-F238E27FC236}">
                    <a16:creationId xmlns:a16="http://schemas.microsoft.com/office/drawing/2014/main" id="{9FDA616D-7A37-FA7C-F4E2-835FECA63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41076" y="4370119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82" name="그룹 1011">
              <a:extLst>
                <a:ext uri="{FF2B5EF4-FFF2-40B4-BE49-F238E27FC236}">
                  <a16:creationId xmlns:a16="http://schemas.microsoft.com/office/drawing/2014/main" id="{F0F41939-E6DD-B75E-957B-E671ABF2B504}"/>
                </a:ext>
              </a:extLst>
            </p:cNvPr>
            <p:cNvGrpSpPr/>
            <p:nvPr/>
          </p:nvGrpSpPr>
          <p:grpSpPr>
            <a:xfrm>
              <a:off x="4206715" y="4548797"/>
              <a:ext cx="394287" cy="433108"/>
              <a:chOff x="4206715" y="4548797"/>
              <a:chExt cx="394287" cy="433108"/>
            </a:xfrm>
          </p:grpSpPr>
          <p:pic>
            <p:nvPicPr>
              <p:cNvPr id="83" name="Object 33">
                <a:extLst>
                  <a:ext uri="{FF2B5EF4-FFF2-40B4-BE49-F238E27FC236}">
                    <a16:creationId xmlns:a16="http://schemas.microsoft.com/office/drawing/2014/main" id="{A939BE3E-37E7-41E3-625D-41CF2CE26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06715" y="4548797"/>
                <a:ext cx="394287" cy="433108"/>
              </a:xfrm>
              <a:prstGeom prst="rect">
                <a:avLst/>
              </a:prstGeom>
            </p:spPr>
          </p:pic>
        </p:grpSp>
      </p:grpSp>
      <p:sp>
        <p:nvSpPr>
          <p:cNvPr id="86" name="Object 24">
            <a:extLst>
              <a:ext uri="{FF2B5EF4-FFF2-40B4-BE49-F238E27FC236}">
                <a16:creationId xmlns:a16="http://schemas.microsoft.com/office/drawing/2014/main" id="{890E39D2-0B1D-27EC-66AE-7DFFAF64E840}"/>
              </a:ext>
            </a:extLst>
          </p:cNvPr>
          <p:cNvSpPr txBox="1"/>
          <p:nvPr/>
        </p:nvSpPr>
        <p:spPr>
          <a:xfrm>
            <a:off x="3339322" y="7048269"/>
            <a:ext cx="367010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ko-KR" alt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CEA1F58-7F01-A221-7B4E-BABE693B08CF}"/>
              </a:ext>
            </a:extLst>
          </p:cNvPr>
          <p:cNvSpPr/>
          <p:nvPr/>
        </p:nvSpPr>
        <p:spPr>
          <a:xfrm>
            <a:off x="11009664" y="3886183"/>
            <a:ext cx="4895354" cy="125731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7" name="그룹 1009">
            <a:extLst>
              <a:ext uri="{FF2B5EF4-FFF2-40B4-BE49-F238E27FC236}">
                <a16:creationId xmlns:a16="http://schemas.microsoft.com/office/drawing/2014/main" id="{06F732B4-2E30-28F3-0666-1EACD5BCD863}"/>
              </a:ext>
            </a:extLst>
          </p:cNvPr>
          <p:cNvGrpSpPr/>
          <p:nvPr/>
        </p:nvGrpSpPr>
        <p:grpSpPr>
          <a:xfrm>
            <a:off x="3119602" y="3121098"/>
            <a:ext cx="809524" cy="855507"/>
            <a:chOff x="4041076" y="4370119"/>
            <a:chExt cx="809524" cy="855507"/>
          </a:xfrm>
        </p:grpSpPr>
        <p:grpSp>
          <p:nvGrpSpPr>
            <p:cNvPr id="89" name="그룹 1010">
              <a:extLst>
                <a:ext uri="{FF2B5EF4-FFF2-40B4-BE49-F238E27FC236}">
                  <a16:creationId xmlns:a16="http://schemas.microsoft.com/office/drawing/2014/main" id="{FE20C189-D212-D2D2-78F5-8CE9D4546FDA}"/>
                </a:ext>
              </a:extLst>
            </p:cNvPr>
            <p:cNvGrpSpPr/>
            <p:nvPr/>
          </p:nvGrpSpPr>
          <p:grpSpPr>
            <a:xfrm>
              <a:off x="4041076" y="4370119"/>
              <a:ext cx="809524" cy="855507"/>
              <a:chOff x="4041076" y="4370119"/>
              <a:chExt cx="809524" cy="855507"/>
            </a:xfrm>
          </p:grpSpPr>
          <p:pic>
            <p:nvPicPr>
              <p:cNvPr id="93" name="Object 30">
                <a:extLst>
                  <a:ext uri="{FF2B5EF4-FFF2-40B4-BE49-F238E27FC236}">
                    <a16:creationId xmlns:a16="http://schemas.microsoft.com/office/drawing/2014/main" id="{E8185244-481A-69AF-DAAE-8E264D892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41076" y="4370119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90" name="그룹 1011">
              <a:extLst>
                <a:ext uri="{FF2B5EF4-FFF2-40B4-BE49-F238E27FC236}">
                  <a16:creationId xmlns:a16="http://schemas.microsoft.com/office/drawing/2014/main" id="{3220A495-48F1-8C45-237D-B4FE0DBD0BB0}"/>
                </a:ext>
              </a:extLst>
            </p:cNvPr>
            <p:cNvGrpSpPr/>
            <p:nvPr/>
          </p:nvGrpSpPr>
          <p:grpSpPr>
            <a:xfrm>
              <a:off x="4206715" y="4548797"/>
              <a:ext cx="394287" cy="433108"/>
              <a:chOff x="4206715" y="4548797"/>
              <a:chExt cx="394287" cy="433108"/>
            </a:xfrm>
          </p:grpSpPr>
          <p:pic>
            <p:nvPicPr>
              <p:cNvPr id="92" name="Object 33">
                <a:extLst>
                  <a:ext uri="{FF2B5EF4-FFF2-40B4-BE49-F238E27FC236}">
                    <a16:creationId xmlns:a16="http://schemas.microsoft.com/office/drawing/2014/main" id="{1CE3D98D-6E1A-A0C7-8EB7-78F8BE0FB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06715" y="4548797"/>
                <a:ext cx="394287" cy="433108"/>
              </a:xfrm>
              <a:prstGeom prst="rect">
                <a:avLst/>
              </a:prstGeom>
            </p:spPr>
          </p:pic>
        </p:grpSp>
      </p:grpSp>
      <p:sp>
        <p:nvSpPr>
          <p:cNvPr id="95" name="Object 24">
            <a:extLst>
              <a:ext uri="{FF2B5EF4-FFF2-40B4-BE49-F238E27FC236}">
                <a16:creationId xmlns:a16="http://schemas.microsoft.com/office/drawing/2014/main" id="{64FDB8B2-7CF4-CCAF-4175-108550465C26}"/>
              </a:ext>
            </a:extLst>
          </p:cNvPr>
          <p:cNvSpPr txBox="1"/>
          <p:nvPr/>
        </p:nvSpPr>
        <p:spPr>
          <a:xfrm>
            <a:off x="3692517" y="7244192"/>
            <a:ext cx="287970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요리사들에게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5~7%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정도 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싼 값에 재료들을 판매</a:t>
            </a:r>
            <a:endParaRPr 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27" name="그룹 1016">
            <a:extLst>
              <a:ext uri="{FF2B5EF4-FFF2-40B4-BE49-F238E27FC236}">
                <a16:creationId xmlns:a16="http://schemas.microsoft.com/office/drawing/2014/main" id="{CFF6C0EF-3A5D-63A2-48C5-8919D8804CE4}"/>
              </a:ext>
            </a:extLst>
          </p:cNvPr>
          <p:cNvGrpSpPr/>
          <p:nvPr/>
        </p:nvGrpSpPr>
        <p:grpSpPr>
          <a:xfrm>
            <a:off x="413647" y="6638374"/>
            <a:ext cx="602974" cy="626466"/>
            <a:chOff x="413647" y="5626449"/>
            <a:chExt cx="602974" cy="626466"/>
          </a:xfrm>
        </p:grpSpPr>
        <p:pic>
          <p:nvPicPr>
            <p:cNvPr id="128" name="Object 59">
              <a:extLst>
                <a:ext uri="{FF2B5EF4-FFF2-40B4-BE49-F238E27FC236}">
                  <a16:creationId xmlns:a16="http://schemas.microsoft.com/office/drawing/2014/main" id="{D86BBB0E-0761-F199-E6BB-69B24C8EE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grpSp>
        <p:nvGrpSpPr>
          <p:cNvPr id="129" name="그룹 1017">
            <a:extLst>
              <a:ext uri="{FF2B5EF4-FFF2-40B4-BE49-F238E27FC236}">
                <a16:creationId xmlns:a16="http://schemas.microsoft.com/office/drawing/2014/main" id="{D1319410-F50E-532E-50C0-03017BC2A6D5}"/>
              </a:ext>
            </a:extLst>
          </p:cNvPr>
          <p:cNvGrpSpPr/>
          <p:nvPr/>
        </p:nvGrpSpPr>
        <p:grpSpPr>
          <a:xfrm>
            <a:off x="445779" y="7654560"/>
            <a:ext cx="497228" cy="468637"/>
            <a:chOff x="445779" y="8023829"/>
            <a:chExt cx="497228" cy="468637"/>
          </a:xfrm>
        </p:grpSpPr>
        <p:pic>
          <p:nvPicPr>
            <p:cNvPr id="130" name="Object 62">
              <a:extLst>
                <a:ext uri="{FF2B5EF4-FFF2-40B4-BE49-F238E27FC236}">
                  <a16:creationId xmlns:a16="http://schemas.microsoft.com/office/drawing/2014/main" id="{343BA8F5-7A49-089D-57A9-299BEFD8E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131" name="그룹 1018">
            <a:extLst>
              <a:ext uri="{FF2B5EF4-FFF2-40B4-BE49-F238E27FC236}">
                <a16:creationId xmlns:a16="http://schemas.microsoft.com/office/drawing/2014/main" id="{57CEDB0A-C1B8-5E95-8AF2-4E13CBAB92C9}"/>
              </a:ext>
            </a:extLst>
          </p:cNvPr>
          <p:cNvGrpSpPr/>
          <p:nvPr/>
        </p:nvGrpSpPr>
        <p:grpSpPr>
          <a:xfrm>
            <a:off x="-174475" y="5398295"/>
            <a:ext cx="1759077" cy="1168563"/>
            <a:chOff x="-174475" y="892136"/>
            <a:chExt cx="1759077" cy="1168563"/>
          </a:xfrm>
        </p:grpSpPr>
        <p:pic>
          <p:nvPicPr>
            <p:cNvPr id="132" name="Object 65">
              <a:extLst>
                <a:ext uri="{FF2B5EF4-FFF2-40B4-BE49-F238E27FC236}">
                  <a16:creationId xmlns:a16="http://schemas.microsoft.com/office/drawing/2014/main" id="{398A33E0-D4EA-DA77-F2FA-61A272554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133" name="Object 71">
            <a:extLst>
              <a:ext uri="{FF2B5EF4-FFF2-40B4-BE49-F238E27FC236}">
                <a16:creationId xmlns:a16="http://schemas.microsoft.com/office/drawing/2014/main" id="{4970B84F-C2E4-4C61-4305-A847ECAE9639}"/>
              </a:ext>
            </a:extLst>
          </p:cNvPr>
          <p:cNvSpPr txBox="1"/>
          <p:nvPr/>
        </p:nvSpPr>
        <p:spPr>
          <a:xfrm>
            <a:off x="-371126" y="266828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sp>
        <p:nvSpPr>
          <p:cNvPr id="134" name="Object 82">
            <a:extLst>
              <a:ext uri="{FF2B5EF4-FFF2-40B4-BE49-F238E27FC236}">
                <a16:creationId xmlns:a16="http://schemas.microsoft.com/office/drawing/2014/main" id="{30C434B4-C726-118B-900D-E3D40BC23DA5}"/>
              </a:ext>
            </a:extLst>
          </p:cNvPr>
          <p:cNvSpPr txBox="1"/>
          <p:nvPr/>
        </p:nvSpPr>
        <p:spPr>
          <a:xfrm>
            <a:off x="-371126" y="725814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sp>
        <p:nvSpPr>
          <p:cNvPr id="135" name="Object 84">
            <a:extLst>
              <a:ext uri="{FF2B5EF4-FFF2-40B4-BE49-F238E27FC236}">
                <a16:creationId xmlns:a16="http://schemas.microsoft.com/office/drawing/2014/main" id="{991D7DCB-F90A-08C3-56D1-AA9529010278}"/>
              </a:ext>
            </a:extLst>
          </p:cNvPr>
          <p:cNvSpPr txBox="1"/>
          <p:nvPr/>
        </p:nvSpPr>
        <p:spPr>
          <a:xfrm>
            <a:off x="-371126" y="8154747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136" name="그룹 1014">
            <a:extLst>
              <a:ext uri="{FF2B5EF4-FFF2-40B4-BE49-F238E27FC236}">
                <a16:creationId xmlns:a16="http://schemas.microsoft.com/office/drawing/2014/main" id="{6D6E8617-815D-CD4A-44DC-1F79DA811B79}"/>
              </a:ext>
            </a:extLst>
          </p:cNvPr>
          <p:cNvGrpSpPr/>
          <p:nvPr/>
        </p:nvGrpSpPr>
        <p:grpSpPr>
          <a:xfrm>
            <a:off x="466470" y="3244328"/>
            <a:ext cx="467014" cy="561384"/>
            <a:chOff x="466470" y="2232403"/>
            <a:chExt cx="467014" cy="561384"/>
          </a:xfrm>
        </p:grpSpPr>
        <p:pic>
          <p:nvPicPr>
            <p:cNvPr id="137" name="Object 53">
              <a:extLst>
                <a:ext uri="{FF2B5EF4-FFF2-40B4-BE49-F238E27FC236}">
                  <a16:creationId xmlns:a16="http://schemas.microsoft.com/office/drawing/2014/main" id="{61150247-A8BD-FF3F-15A7-302E3A18C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138" name="Object 79">
            <a:extLst>
              <a:ext uri="{FF2B5EF4-FFF2-40B4-BE49-F238E27FC236}">
                <a16:creationId xmlns:a16="http://schemas.microsoft.com/office/drawing/2014/main" id="{D8F2DD4D-4EE9-CB87-F4BF-A1F1B8B35A2C}"/>
              </a:ext>
            </a:extLst>
          </p:cNvPr>
          <p:cNvSpPr txBox="1"/>
          <p:nvPr/>
        </p:nvSpPr>
        <p:spPr>
          <a:xfrm>
            <a:off x="-371126" y="3838243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139" name="그룹 1029">
            <a:extLst>
              <a:ext uri="{FF2B5EF4-FFF2-40B4-BE49-F238E27FC236}">
                <a16:creationId xmlns:a16="http://schemas.microsoft.com/office/drawing/2014/main" id="{E2F21781-564B-8B4A-1B26-AE1FFA10D7A0}"/>
              </a:ext>
            </a:extLst>
          </p:cNvPr>
          <p:cNvGrpSpPr/>
          <p:nvPr/>
        </p:nvGrpSpPr>
        <p:grpSpPr>
          <a:xfrm>
            <a:off x="499923" y="2196364"/>
            <a:ext cx="459373" cy="390892"/>
            <a:chOff x="499923" y="1167492"/>
            <a:chExt cx="459373" cy="390892"/>
          </a:xfrm>
        </p:grpSpPr>
        <p:pic>
          <p:nvPicPr>
            <p:cNvPr id="140" name="Object 94">
              <a:extLst>
                <a:ext uri="{FF2B5EF4-FFF2-40B4-BE49-F238E27FC236}">
                  <a16:creationId xmlns:a16="http://schemas.microsoft.com/office/drawing/2014/main" id="{5542546E-C657-35A4-FD79-22C6AF951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  <p:grpSp>
        <p:nvGrpSpPr>
          <p:cNvPr id="141" name="그룹 1015">
            <a:extLst>
              <a:ext uri="{FF2B5EF4-FFF2-40B4-BE49-F238E27FC236}">
                <a16:creationId xmlns:a16="http://schemas.microsoft.com/office/drawing/2014/main" id="{B2DEFB2E-866D-7023-1ACA-981C91CFEFE4}"/>
              </a:ext>
            </a:extLst>
          </p:cNvPr>
          <p:cNvGrpSpPr/>
          <p:nvPr/>
        </p:nvGrpSpPr>
        <p:grpSpPr>
          <a:xfrm>
            <a:off x="500439" y="4442928"/>
            <a:ext cx="415509" cy="455180"/>
            <a:chOff x="500439" y="3431003"/>
            <a:chExt cx="415509" cy="455180"/>
          </a:xfrm>
        </p:grpSpPr>
        <p:pic>
          <p:nvPicPr>
            <p:cNvPr id="142" name="Object 56">
              <a:extLst>
                <a:ext uri="{FF2B5EF4-FFF2-40B4-BE49-F238E27FC236}">
                  <a16:creationId xmlns:a16="http://schemas.microsoft.com/office/drawing/2014/main" id="{00EC8082-9221-9404-C953-DE0E15F82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sp>
        <p:nvSpPr>
          <p:cNvPr id="143" name="Object 80">
            <a:extLst>
              <a:ext uri="{FF2B5EF4-FFF2-40B4-BE49-F238E27FC236}">
                <a16:creationId xmlns:a16="http://schemas.microsoft.com/office/drawing/2014/main" id="{41A5DC75-9470-5CF5-28DF-C293358797EA}"/>
              </a:ext>
            </a:extLst>
          </p:cNvPr>
          <p:cNvSpPr txBox="1"/>
          <p:nvPr/>
        </p:nvSpPr>
        <p:spPr>
          <a:xfrm>
            <a:off x="-371126" y="4925427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144" name="Object 81">
            <a:extLst>
              <a:ext uri="{FF2B5EF4-FFF2-40B4-BE49-F238E27FC236}">
                <a16:creationId xmlns:a16="http://schemas.microsoft.com/office/drawing/2014/main" id="{A0FAE8E7-C949-13DE-4DA0-D705DF4DB359}"/>
              </a:ext>
            </a:extLst>
          </p:cNvPr>
          <p:cNvSpPr txBox="1"/>
          <p:nvPr/>
        </p:nvSpPr>
        <p:spPr>
          <a:xfrm>
            <a:off x="-371126" y="6088712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grpSp>
        <p:nvGrpSpPr>
          <p:cNvPr id="145" name="그룹 1020">
            <a:extLst>
              <a:ext uri="{FF2B5EF4-FFF2-40B4-BE49-F238E27FC236}">
                <a16:creationId xmlns:a16="http://schemas.microsoft.com/office/drawing/2014/main" id="{F33A9BB5-88FA-CC86-E79B-9C8C7D5BCA31}"/>
              </a:ext>
            </a:extLst>
          </p:cNvPr>
          <p:cNvGrpSpPr/>
          <p:nvPr/>
        </p:nvGrpSpPr>
        <p:grpSpPr>
          <a:xfrm>
            <a:off x="477135" y="5540452"/>
            <a:ext cx="455857" cy="573119"/>
            <a:chOff x="477135" y="4528527"/>
            <a:chExt cx="455857" cy="573119"/>
          </a:xfrm>
        </p:grpSpPr>
        <p:pic>
          <p:nvPicPr>
            <p:cNvPr id="146" name="Object 85">
              <a:extLst>
                <a:ext uri="{FF2B5EF4-FFF2-40B4-BE49-F238E27FC236}">
                  <a16:creationId xmlns:a16="http://schemas.microsoft.com/office/drawing/2014/main" id="{A28C3A61-C242-8F7A-A450-D572D5E6A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6660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1612395" y="293685"/>
            <a:ext cx="11539911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수익 모델</a:t>
            </a:r>
            <a:endParaRPr lang="en-US" sz="5800">
              <a:solidFill>
                <a:srgbClr val="3A3A3A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781255" y="1539917"/>
            <a:ext cx="395896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요리사에 대한 배너광고</a:t>
            </a:r>
            <a:endParaRPr lang="en-US" sz="280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71DEDCA0-D80D-A803-7EB2-4D9F61D5A05C}"/>
              </a:ext>
            </a:extLst>
          </p:cNvPr>
          <p:cNvSpPr/>
          <p:nvPr/>
        </p:nvSpPr>
        <p:spPr>
          <a:xfrm>
            <a:off x="8782094" y="5531133"/>
            <a:ext cx="1017401" cy="66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1003">
            <a:extLst>
              <a:ext uri="{FF2B5EF4-FFF2-40B4-BE49-F238E27FC236}">
                <a16:creationId xmlns:a16="http://schemas.microsoft.com/office/drawing/2014/main" id="{46ED8170-5D4A-F45E-9F0D-AD79F6C7BE8F}"/>
              </a:ext>
            </a:extLst>
          </p:cNvPr>
          <p:cNvGrpSpPr/>
          <p:nvPr/>
        </p:nvGrpSpPr>
        <p:grpSpPr>
          <a:xfrm>
            <a:off x="3217947" y="3861547"/>
            <a:ext cx="4005108" cy="2439943"/>
            <a:chOff x="4430093" y="3126771"/>
            <a:chExt cx="11789413" cy="1196438"/>
          </a:xfrm>
        </p:grpSpPr>
        <p:pic>
          <p:nvPicPr>
            <p:cNvPr id="60" name="Object 9">
              <a:extLst>
                <a:ext uri="{FF2B5EF4-FFF2-40B4-BE49-F238E27FC236}">
                  <a16:creationId xmlns:a16="http://schemas.microsoft.com/office/drawing/2014/main" id="{9BFCA5EA-6577-F01C-A1AA-BE2BE56FE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30093" y="3126771"/>
              <a:ext cx="11789413" cy="1196438"/>
            </a:xfrm>
            <a:prstGeom prst="rect">
              <a:avLst/>
            </a:prstGeom>
          </p:spPr>
        </p:pic>
      </p:grpSp>
      <p:grpSp>
        <p:nvGrpSpPr>
          <p:cNvPr id="62" name="그룹 1008">
            <a:extLst>
              <a:ext uri="{FF2B5EF4-FFF2-40B4-BE49-F238E27FC236}">
                <a16:creationId xmlns:a16="http://schemas.microsoft.com/office/drawing/2014/main" id="{DA89406F-2DF5-6BFC-331C-0E44713BD4F6}"/>
              </a:ext>
            </a:extLst>
          </p:cNvPr>
          <p:cNvGrpSpPr/>
          <p:nvPr/>
        </p:nvGrpSpPr>
        <p:grpSpPr>
          <a:xfrm>
            <a:off x="3474167" y="3565350"/>
            <a:ext cx="2997633" cy="436646"/>
            <a:chOff x="4481227" y="4634013"/>
            <a:chExt cx="2771731" cy="436646"/>
          </a:xfrm>
        </p:grpSpPr>
        <p:pic>
          <p:nvPicPr>
            <p:cNvPr id="63" name="Object 25">
              <a:extLst>
                <a:ext uri="{FF2B5EF4-FFF2-40B4-BE49-F238E27FC236}">
                  <a16:creationId xmlns:a16="http://schemas.microsoft.com/office/drawing/2014/main" id="{17D309C0-9DD2-7710-3C7C-09C4984F7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1227" y="4634013"/>
              <a:ext cx="2771731" cy="436646"/>
            </a:xfrm>
            <a:prstGeom prst="rect">
              <a:avLst/>
            </a:prstGeom>
          </p:spPr>
        </p:pic>
      </p:grpSp>
      <p:sp>
        <p:nvSpPr>
          <p:cNvPr id="64" name="Object 15">
            <a:extLst>
              <a:ext uri="{FF2B5EF4-FFF2-40B4-BE49-F238E27FC236}">
                <a16:creationId xmlns:a16="http://schemas.microsoft.com/office/drawing/2014/main" id="{3D68FAAD-A718-A96F-EE78-6D9B007BE900}"/>
              </a:ext>
            </a:extLst>
          </p:cNvPr>
          <p:cNvSpPr txBox="1"/>
          <p:nvPr/>
        </p:nvSpPr>
        <p:spPr>
          <a:xfrm>
            <a:off x="2809814" y="3636956"/>
            <a:ext cx="446852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어플리케이션</a:t>
            </a:r>
            <a:endParaRPr 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5" name="Object 24">
            <a:extLst>
              <a:ext uri="{FF2B5EF4-FFF2-40B4-BE49-F238E27FC236}">
                <a16:creationId xmlns:a16="http://schemas.microsoft.com/office/drawing/2014/main" id="{94BEF43B-CB2D-2F4D-1845-2395A314071B}"/>
              </a:ext>
            </a:extLst>
          </p:cNvPr>
          <p:cNvSpPr txBox="1"/>
          <p:nvPr/>
        </p:nvSpPr>
        <p:spPr>
          <a:xfrm>
            <a:off x="3386582" y="4087926"/>
            <a:ext cx="3426427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소비자가 음식을 선택 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ko-KR" altLang="en-US" sz="2000" kern="0" spc="-100">
              <a:solidFill>
                <a:srgbClr val="595959"/>
              </a:solidFill>
              <a:latin typeface="에스코어 드림 5 Medium"/>
              <a:ea typeface="에스코어 드림 5 Medium"/>
            </a:endParaRPr>
          </a:p>
          <a:p>
            <a:pPr algn="ctr"/>
            <a:endParaRPr lang="ko-KR" altLang="en-US" sz="2000" kern="0" spc="-100">
              <a:solidFill>
                <a:srgbClr val="595959"/>
              </a:solidFill>
              <a:latin typeface="에스코어 드림 5 Medium"/>
              <a:ea typeface="에스코어 드림 5 Medium"/>
            </a:endParaRPr>
          </a:p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/>
                <a:ea typeface="에스코어 드림 5 Medium"/>
              </a:rPr>
              <a:t>적절한 요리사를  추천 </a:t>
            </a:r>
            <a:endParaRPr lang="en-US" altLang="ko-KR" sz="2000" kern="0" spc="-100">
              <a:solidFill>
                <a:srgbClr val="595959"/>
              </a:solidFill>
              <a:latin typeface="에스코어 드림 5 Medium"/>
              <a:ea typeface="에스코어 드림 5 Medium"/>
            </a:endParaRPr>
          </a:p>
          <a:p>
            <a:pPr algn="ctr"/>
            <a:endParaRPr lang="ko-KR" altLang="en-US" sz="2000" kern="0" spc="-100">
              <a:solidFill>
                <a:srgbClr val="595959"/>
              </a:solidFill>
              <a:latin typeface="에스코어 드림 5 Medium"/>
              <a:ea typeface="에스코어 드림 5 Medium"/>
            </a:endParaRPr>
          </a:p>
          <a:p>
            <a:pPr algn="ctr"/>
            <a:endParaRPr lang="ko-KR" altLang="en-US" sz="2000" kern="0" spc="-100">
              <a:solidFill>
                <a:srgbClr val="595959"/>
              </a:solidFill>
              <a:latin typeface="에스코어 드림 5 Medium"/>
              <a:ea typeface="에스코어 드림 5 Medium"/>
            </a:endParaRPr>
          </a:p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/>
                <a:ea typeface="에스코어 드림 5 Medium"/>
              </a:rPr>
              <a:t>상단에 노출 </a:t>
            </a:r>
            <a:endParaRPr lang="ko-KR"/>
          </a:p>
        </p:txBody>
      </p:sp>
      <p:grpSp>
        <p:nvGrpSpPr>
          <p:cNvPr id="66" name="그룹 1018">
            <a:extLst>
              <a:ext uri="{FF2B5EF4-FFF2-40B4-BE49-F238E27FC236}">
                <a16:creationId xmlns:a16="http://schemas.microsoft.com/office/drawing/2014/main" id="{D55EBEF9-1A03-0AD9-39CD-07CD4DB5B0E2}"/>
              </a:ext>
            </a:extLst>
          </p:cNvPr>
          <p:cNvGrpSpPr/>
          <p:nvPr/>
        </p:nvGrpSpPr>
        <p:grpSpPr>
          <a:xfrm>
            <a:off x="4893883" y="6545487"/>
            <a:ext cx="465736" cy="175866"/>
            <a:chOff x="11026319" y="9038067"/>
            <a:chExt cx="465736" cy="175866"/>
          </a:xfrm>
        </p:grpSpPr>
        <p:pic>
          <p:nvPicPr>
            <p:cNvPr id="67" name="Object 55">
              <a:extLst>
                <a:ext uri="{FF2B5EF4-FFF2-40B4-BE49-F238E27FC236}">
                  <a16:creationId xmlns:a16="http://schemas.microsoft.com/office/drawing/2014/main" id="{C9D0101D-E123-175A-89C7-3143ECBE7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26319" y="9038067"/>
              <a:ext cx="465736" cy="175866"/>
            </a:xfrm>
            <a:prstGeom prst="rect">
              <a:avLst/>
            </a:prstGeom>
          </p:spPr>
        </p:pic>
      </p:grpSp>
      <p:grpSp>
        <p:nvGrpSpPr>
          <p:cNvPr id="68" name="그룹 1009">
            <a:extLst>
              <a:ext uri="{FF2B5EF4-FFF2-40B4-BE49-F238E27FC236}">
                <a16:creationId xmlns:a16="http://schemas.microsoft.com/office/drawing/2014/main" id="{9DA6544E-882B-4A2F-8EC6-C0E330291870}"/>
              </a:ext>
            </a:extLst>
          </p:cNvPr>
          <p:cNvGrpSpPr/>
          <p:nvPr/>
        </p:nvGrpSpPr>
        <p:grpSpPr>
          <a:xfrm>
            <a:off x="3119602" y="3014636"/>
            <a:ext cx="1375435" cy="967414"/>
            <a:chOff x="3308524" y="4562081"/>
            <a:chExt cx="1375435" cy="967414"/>
          </a:xfrm>
        </p:grpSpPr>
        <p:grpSp>
          <p:nvGrpSpPr>
            <p:cNvPr id="69" name="그룹 1010">
              <a:extLst>
                <a:ext uri="{FF2B5EF4-FFF2-40B4-BE49-F238E27FC236}">
                  <a16:creationId xmlns:a16="http://schemas.microsoft.com/office/drawing/2014/main" id="{6AE518C6-3BAA-B466-FC8E-3CC8F5A1DFD4}"/>
                </a:ext>
              </a:extLst>
            </p:cNvPr>
            <p:cNvGrpSpPr/>
            <p:nvPr/>
          </p:nvGrpSpPr>
          <p:grpSpPr>
            <a:xfrm>
              <a:off x="3308524" y="4673988"/>
              <a:ext cx="809524" cy="855507"/>
              <a:chOff x="3308524" y="4673988"/>
              <a:chExt cx="809524" cy="855507"/>
            </a:xfrm>
          </p:grpSpPr>
          <p:pic>
            <p:nvPicPr>
              <p:cNvPr id="72" name="Object 30">
                <a:extLst>
                  <a:ext uri="{FF2B5EF4-FFF2-40B4-BE49-F238E27FC236}">
                    <a16:creationId xmlns:a16="http://schemas.microsoft.com/office/drawing/2014/main" id="{917EA0AC-ACCE-1B65-F496-718ED1CEA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308524" y="4673988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70" name="그룹 1011">
              <a:extLst>
                <a:ext uri="{FF2B5EF4-FFF2-40B4-BE49-F238E27FC236}">
                  <a16:creationId xmlns:a16="http://schemas.microsoft.com/office/drawing/2014/main" id="{49C266D0-B2BD-3717-ECA8-062714977D35}"/>
                </a:ext>
              </a:extLst>
            </p:cNvPr>
            <p:cNvGrpSpPr/>
            <p:nvPr/>
          </p:nvGrpSpPr>
          <p:grpSpPr>
            <a:xfrm>
              <a:off x="4289672" y="4562081"/>
              <a:ext cx="394287" cy="433108"/>
              <a:chOff x="4289672" y="4562081"/>
              <a:chExt cx="394287" cy="433108"/>
            </a:xfrm>
          </p:grpSpPr>
          <p:pic>
            <p:nvPicPr>
              <p:cNvPr id="71" name="Object 33">
                <a:extLst>
                  <a:ext uri="{FF2B5EF4-FFF2-40B4-BE49-F238E27FC236}">
                    <a16:creationId xmlns:a16="http://schemas.microsoft.com/office/drawing/2014/main" id="{95C46C26-DAC7-93AE-DE03-821961659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89672" y="4562081"/>
                <a:ext cx="394287" cy="433108"/>
              </a:xfrm>
              <a:prstGeom prst="rect">
                <a:avLst/>
              </a:prstGeom>
            </p:spPr>
          </p:pic>
        </p:grpSp>
      </p:grpSp>
      <p:grpSp>
        <p:nvGrpSpPr>
          <p:cNvPr id="73" name="그룹 1003">
            <a:extLst>
              <a:ext uri="{FF2B5EF4-FFF2-40B4-BE49-F238E27FC236}">
                <a16:creationId xmlns:a16="http://schemas.microsoft.com/office/drawing/2014/main" id="{A9CC1410-CADD-BCFD-D79D-619A56EADEE2}"/>
              </a:ext>
            </a:extLst>
          </p:cNvPr>
          <p:cNvGrpSpPr/>
          <p:nvPr/>
        </p:nvGrpSpPr>
        <p:grpSpPr>
          <a:xfrm>
            <a:off x="3321856" y="7497820"/>
            <a:ext cx="3791966" cy="1649495"/>
            <a:chOff x="4113975" y="2929539"/>
            <a:chExt cx="11789413" cy="1196438"/>
          </a:xfrm>
        </p:grpSpPr>
        <p:pic>
          <p:nvPicPr>
            <p:cNvPr id="74" name="Object 9">
              <a:extLst>
                <a:ext uri="{FF2B5EF4-FFF2-40B4-BE49-F238E27FC236}">
                  <a16:creationId xmlns:a16="http://schemas.microsoft.com/office/drawing/2014/main" id="{00EDA11A-D790-9B67-C0D0-9FE183E13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3975" y="2929539"/>
              <a:ext cx="11789413" cy="1196438"/>
            </a:xfrm>
            <a:prstGeom prst="rect">
              <a:avLst/>
            </a:prstGeom>
          </p:spPr>
        </p:pic>
      </p:grpSp>
      <p:grpSp>
        <p:nvGrpSpPr>
          <p:cNvPr id="75" name="그룹 1008">
            <a:extLst>
              <a:ext uri="{FF2B5EF4-FFF2-40B4-BE49-F238E27FC236}">
                <a16:creationId xmlns:a16="http://schemas.microsoft.com/office/drawing/2014/main" id="{5CCA56B8-7071-EDA6-123A-CFC60853DCDD}"/>
              </a:ext>
            </a:extLst>
          </p:cNvPr>
          <p:cNvGrpSpPr/>
          <p:nvPr/>
        </p:nvGrpSpPr>
        <p:grpSpPr>
          <a:xfrm>
            <a:off x="3479994" y="7116269"/>
            <a:ext cx="3123470" cy="436646"/>
            <a:chOff x="4599949" y="4676103"/>
            <a:chExt cx="2771731" cy="436646"/>
          </a:xfrm>
        </p:grpSpPr>
        <p:pic>
          <p:nvPicPr>
            <p:cNvPr id="78" name="Object 25">
              <a:extLst>
                <a:ext uri="{FF2B5EF4-FFF2-40B4-BE49-F238E27FC236}">
                  <a16:creationId xmlns:a16="http://schemas.microsoft.com/office/drawing/2014/main" id="{1BBA6B0A-F943-AA55-B896-FF8723417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99949" y="4676103"/>
              <a:ext cx="2771731" cy="436646"/>
            </a:xfrm>
            <a:prstGeom prst="rect">
              <a:avLst/>
            </a:prstGeom>
          </p:spPr>
        </p:pic>
      </p:grpSp>
      <p:sp>
        <p:nvSpPr>
          <p:cNvPr id="79" name="Object 15">
            <a:extLst>
              <a:ext uri="{FF2B5EF4-FFF2-40B4-BE49-F238E27FC236}">
                <a16:creationId xmlns:a16="http://schemas.microsoft.com/office/drawing/2014/main" id="{54151BAC-35FB-AD14-186F-FD7F553FA88D}"/>
              </a:ext>
            </a:extLst>
          </p:cNvPr>
          <p:cNvSpPr txBox="1"/>
          <p:nvPr/>
        </p:nvSpPr>
        <p:spPr>
          <a:xfrm>
            <a:off x="3764488" y="7162256"/>
            <a:ext cx="278175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광고 조건</a:t>
            </a:r>
            <a:endParaRPr lang="en-US" sz="2000" kern="0" spc="-10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80" name="그룹 1009">
            <a:extLst>
              <a:ext uri="{FF2B5EF4-FFF2-40B4-BE49-F238E27FC236}">
                <a16:creationId xmlns:a16="http://schemas.microsoft.com/office/drawing/2014/main" id="{449A1BBE-844C-F474-09DD-071EAFEBE588}"/>
              </a:ext>
            </a:extLst>
          </p:cNvPr>
          <p:cNvGrpSpPr/>
          <p:nvPr/>
        </p:nvGrpSpPr>
        <p:grpSpPr>
          <a:xfrm>
            <a:off x="3222580" y="6739157"/>
            <a:ext cx="809524" cy="855507"/>
            <a:chOff x="4041076" y="4370119"/>
            <a:chExt cx="809524" cy="855507"/>
          </a:xfrm>
        </p:grpSpPr>
        <p:grpSp>
          <p:nvGrpSpPr>
            <p:cNvPr id="81" name="그룹 1010">
              <a:extLst>
                <a:ext uri="{FF2B5EF4-FFF2-40B4-BE49-F238E27FC236}">
                  <a16:creationId xmlns:a16="http://schemas.microsoft.com/office/drawing/2014/main" id="{BB44E96E-962B-F3F0-22DD-7A306DC52E49}"/>
                </a:ext>
              </a:extLst>
            </p:cNvPr>
            <p:cNvGrpSpPr/>
            <p:nvPr/>
          </p:nvGrpSpPr>
          <p:grpSpPr>
            <a:xfrm>
              <a:off x="4041076" y="4370119"/>
              <a:ext cx="809524" cy="855507"/>
              <a:chOff x="4041076" y="4370119"/>
              <a:chExt cx="809524" cy="855507"/>
            </a:xfrm>
          </p:grpSpPr>
          <p:pic>
            <p:nvPicPr>
              <p:cNvPr id="84" name="Object 30">
                <a:extLst>
                  <a:ext uri="{FF2B5EF4-FFF2-40B4-BE49-F238E27FC236}">
                    <a16:creationId xmlns:a16="http://schemas.microsoft.com/office/drawing/2014/main" id="{9FDA616D-7A37-FA7C-F4E2-835FECA63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41076" y="4370119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82" name="그룹 1011">
              <a:extLst>
                <a:ext uri="{FF2B5EF4-FFF2-40B4-BE49-F238E27FC236}">
                  <a16:creationId xmlns:a16="http://schemas.microsoft.com/office/drawing/2014/main" id="{F0F41939-E6DD-B75E-957B-E671ABF2B504}"/>
                </a:ext>
              </a:extLst>
            </p:cNvPr>
            <p:cNvGrpSpPr/>
            <p:nvPr/>
          </p:nvGrpSpPr>
          <p:grpSpPr>
            <a:xfrm>
              <a:off x="4206715" y="4548797"/>
              <a:ext cx="394287" cy="433108"/>
              <a:chOff x="4206715" y="4548797"/>
              <a:chExt cx="394287" cy="433108"/>
            </a:xfrm>
          </p:grpSpPr>
          <p:pic>
            <p:nvPicPr>
              <p:cNvPr id="83" name="Object 33">
                <a:extLst>
                  <a:ext uri="{FF2B5EF4-FFF2-40B4-BE49-F238E27FC236}">
                    <a16:creationId xmlns:a16="http://schemas.microsoft.com/office/drawing/2014/main" id="{A939BE3E-37E7-41E3-625D-41CF2CE26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06715" y="4548797"/>
                <a:ext cx="394287" cy="433108"/>
              </a:xfrm>
              <a:prstGeom prst="rect">
                <a:avLst/>
              </a:prstGeom>
            </p:spPr>
          </p:pic>
        </p:grpSp>
      </p:grpSp>
      <p:sp>
        <p:nvSpPr>
          <p:cNvPr id="86" name="Object 24">
            <a:extLst>
              <a:ext uri="{FF2B5EF4-FFF2-40B4-BE49-F238E27FC236}">
                <a16:creationId xmlns:a16="http://schemas.microsoft.com/office/drawing/2014/main" id="{890E39D2-0B1D-27EC-66AE-7DFFAF64E840}"/>
              </a:ext>
            </a:extLst>
          </p:cNvPr>
          <p:cNvSpPr txBox="1"/>
          <p:nvPr/>
        </p:nvSpPr>
        <p:spPr>
          <a:xfrm>
            <a:off x="3393912" y="7598257"/>
            <a:ext cx="367010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ko-KR" alt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87" name="그룹 1009">
            <a:extLst>
              <a:ext uri="{FF2B5EF4-FFF2-40B4-BE49-F238E27FC236}">
                <a16:creationId xmlns:a16="http://schemas.microsoft.com/office/drawing/2014/main" id="{06F732B4-2E30-28F3-0666-1EACD5BCD863}"/>
              </a:ext>
            </a:extLst>
          </p:cNvPr>
          <p:cNvGrpSpPr/>
          <p:nvPr/>
        </p:nvGrpSpPr>
        <p:grpSpPr>
          <a:xfrm>
            <a:off x="3119602" y="3121098"/>
            <a:ext cx="809524" cy="855507"/>
            <a:chOff x="4041076" y="4370119"/>
            <a:chExt cx="809524" cy="855507"/>
          </a:xfrm>
        </p:grpSpPr>
        <p:grpSp>
          <p:nvGrpSpPr>
            <p:cNvPr id="89" name="그룹 1010">
              <a:extLst>
                <a:ext uri="{FF2B5EF4-FFF2-40B4-BE49-F238E27FC236}">
                  <a16:creationId xmlns:a16="http://schemas.microsoft.com/office/drawing/2014/main" id="{FE20C189-D212-D2D2-78F5-8CE9D4546FDA}"/>
                </a:ext>
              </a:extLst>
            </p:cNvPr>
            <p:cNvGrpSpPr/>
            <p:nvPr/>
          </p:nvGrpSpPr>
          <p:grpSpPr>
            <a:xfrm>
              <a:off x="4041076" y="4370119"/>
              <a:ext cx="809524" cy="855507"/>
              <a:chOff x="4041076" y="4370119"/>
              <a:chExt cx="809524" cy="855507"/>
            </a:xfrm>
          </p:grpSpPr>
          <p:pic>
            <p:nvPicPr>
              <p:cNvPr id="93" name="Object 30">
                <a:extLst>
                  <a:ext uri="{FF2B5EF4-FFF2-40B4-BE49-F238E27FC236}">
                    <a16:creationId xmlns:a16="http://schemas.microsoft.com/office/drawing/2014/main" id="{E8185244-481A-69AF-DAAE-8E264D892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41076" y="4370119"/>
                <a:ext cx="809524" cy="855507"/>
              </a:xfrm>
              <a:prstGeom prst="rect">
                <a:avLst/>
              </a:prstGeom>
            </p:spPr>
          </p:pic>
        </p:grpSp>
        <p:grpSp>
          <p:nvGrpSpPr>
            <p:cNvPr id="90" name="그룹 1011">
              <a:extLst>
                <a:ext uri="{FF2B5EF4-FFF2-40B4-BE49-F238E27FC236}">
                  <a16:creationId xmlns:a16="http://schemas.microsoft.com/office/drawing/2014/main" id="{3220A495-48F1-8C45-237D-B4FE0DBD0BB0}"/>
                </a:ext>
              </a:extLst>
            </p:cNvPr>
            <p:cNvGrpSpPr/>
            <p:nvPr/>
          </p:nvGrpSpPr>
          <p:grpSpPr>
            <a:xfrm>
              <a:off x="4206715" y="4548797"/>
              <a:ext cx="394287" cy="433108"/>
              <a:chOff x="4206715" y="4548797"/>
              <a:chExt cx="394287" cy="433108"/>
            </a:xfrm>
          </p:grpSpPr>
          <p:pic>
            <p:nvPicPr>
              <p:cNvPr id="92" name="Object 33">
                <a:extLst>
                  <a:ext uri="{FF2B5EF4-FFF2-40B4-BE49-F238E27FC236}">
                    <a16:creationId xmlns:a16="http://schemas.microsoft.com/office/drawing/2014/main" id="{1CE3D98D-6E1A-A0C7-8EB7-78F8BE0FB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06715" y="4548797"/>
                <a:ext cx="394287" cy="433108"/>
              </a:xfrm>
              <a:prstGeom prst="rect">
                <a:avLst/>
              </a:prstGeom>
            </p:spPr>
          </p:pic>
        </p:grpSp>
      </p:grpSp>
      <p:sp>
        <p:nvSpPr>
          <p:cNvPr id="95" name="Object 24">
            <a:extLst>
              <a:ext uri="{FF2B5EF4-FFF2-40B4-BE49-F238E27FC236}">
                <a16:creationId xmlns:a16="http://schemas.microsoft.com/office/drawing/2014/main" id="{64FDB8B2-7CF4-CCAF-4175-108550465C26}"/>
              </a:ext>
            </a:extLst>
          </p:cNvPr>
          <p:cNvSpPr txBox="1"/>
          <p:nvPr/>
        </p:nvSpPr>
        <p:spPr>
          <a:xfrm>
            <a:off x="3318482" y="7794181"/>
            <a:ext cx="3710975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최대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300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만원 입금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/>
            </a:endParaRPr>
          </a:p>
          <a:p>
            <a:pPr algn="ctr"/>
            <a:endParaRPr lang="ko-KR" alt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/>
            </a:endParaRPr>
          </a:p>
          <a:p>
            <a:pPr algn="ctr"/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소비자가 클릭당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200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/>
              </a:rPr>
              <a:t>원 차감 방식</a:t>
            </a:r>
            <a:endParaRPr 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1DD53C-4920-8D19-A7D2-12AA4BC548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81636" y="1539917"/>
            <a:ext cx="5673477" cy="799318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399510D-BD33-E54A-1A39-1DA6704A3360}"/>
              </a:ext>
            </a:extLst>
          </p:cNvPr>
          <p:cNvSpPr/>
          <p:nvPr/>
        </p:nvSpPr>
        <p:spPr>
          <a:xfrm>
            <a:off x="11312624" y="3636956"/>
            <a:ext cx="5905700" cy="261595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별 윤곽선">
            <a:extLst>
              <a:ext uri="{FF2B5EF4-FFF2-40B4-BE49-F238E27FC236}">
                <a16:creationId xmlns:a16="http://schemas.microsoft.com/office/drawing/2014/main" id="{B5A2BFBE-434D-3B0D-572D-42E207D752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15725" y="3275684"/>
            <a:ext cx="914400" cy="914400"/>
          </a:xfrm>
          <a:prstGeom prst="rect">
            <a:avLst/>
          </a:prstGeom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20C0BAE2-E0CD-9CA7-B8DD-86D147EFB940}"/>
              </a:ext>
            </a:extLst>
          </p:cNvPr>
          <p:cNvSpPr/>
          <p:nvPr/>
        </p:nvSpPr>
        <p:spPr>
          <a:xfrm>
            <a:off x="4888195" y="4524408"/>
            <a:ext cx="480579" cy="3377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CDF78D74-9CCF-34E1-9F09-694B5C1263E3}"/>
              </a:ext>
            </a:extLst>
          </p:cNvPr>
          <p:cNvSpPr/>
          <p:nvPr/>
        </p:nvSpPr>
        <p:spPr>
          <a:xfrm>
            <a:off x="4888194" y="5459589"/>
            <a:ext cx="480579" cy="3377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7" name="그룹 1016">
            <a:extLst>
              <a:ext uri="{FF2B5EF4-FFF2-40B4-BE49-F238E27FC236}">
                <a16:creationId xmlns:a16="http://schemas.microsoft.com/office/drawing/2014/main" id="{3270A8F7-8D78-F04A-60F2-AA6B0E9B9038}"/>
              </a:ext>
            </a:extLst>
          </p:cNvPr>
          <p:cNvGrpSpPr/>
          <p:nvPr/>
        </p:nvGrpSpPr>
        <p:grpSpPr>
          <a:xfrm>
            <a:off x="413647" y="6638374"/>
            <a:ext cx="602974" cy="626466"/>
            <a:chOff x="413647" y="5626449"/>
            <a:chExt cx="602974" cy="626466"/>
          </a:xfrm>
        </p:grpSpPr>
        <p:pic>
          <p:nvPicPr>
            <p:cNvPr id="128" name="Object 59">
              <a:extLst>
                <a:ext uri="{FF2B5EF4-FFF2-40B4-BE49-F238E27FC236}">
                  <a16:creationId xmlns:a16="http://schemas.microsoft.com/office/drawing/2014/main" id="{01E57448-AA40-4294-1F69-A0C889D7F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grpSp>
        <p:nvGrpSpPr>
          <p:cNvPr id="129" name="그룹 1017">
            <a:extLst>
              <a:ext uri="{FF2B5EF4-FFF2-40B4-BE49-F238E27FC236}">
                <a16:creationId xmlns:a16="http://schemas.microsoft.com/office/drawing/2014/main" id="{A4E6C53E-9A76-8C4A-90D3-9AAE2A998226}"/>
              </a:ext>
            </a:extLst>
          </p:cNvPr>
          <p:cNvGrpSpPr/>
          <p:nvPr/>
        </p:nvGrpSpPr>
        <p:grpSpPr>
          <a:xfrm>
            <a:off x="445779" y="7654560"/>
            <a:ext cx="497228" cy="468637"/>
            <a:chOff x="445779" y="8023829"/>
            <a:chExt cx="497228" cy="468637"/>
          </a:xfrm>
        </p:grpSpPr>
        <p:pic>
          <p:nvPicPr>
            <p:cNvPr id="130" name="Object 62">
              <a:extLst>
                <a:ext uri="{FF2B5EF4-FFF2-40B4-BE49-F238E27FC236}">
                  <a16:creationId xmlns:a16="http://schemas.microsoft.com/office/drawing/2014/main" id="{83CBBFC6-B55E-9E38-FC69-6F1932B6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131" name="그룹 1018">
            <a:extLst>
              <a:ext uri="{FF2B5EF4-FFF2-40B4-BE49-F238E27FC236}">
                <a16:creationId xmlns:a16="http://schemas.microsoft.com/office/drawing/2014/main" id="{E4179B3E-BBF7-7430-9BBD-89C25C7617D3}"/>
              </a:ext>
            </a:extLst>
          </p:cNvPr>
          <p:cNvGrpSpPr/>
          <p:nvPr/>
        </p:nvGrpSpPr>
        <p:grpSpPr>
          <a:xfrm>
            <a:off x="-174475" y="5398295"/>
            <a:ext cx="1759077" cy="1168563"/>
            <a:chOff x="-174475" y="892136"/>
            <a:chExt cx="1759077" cy="1168563"/>
          </a:xfrm>
        </p:grpSpPr>
        <p:pic>
          <p:nvPicPr>
            <p:cNvPr id="132" name="Object 65">
              <a:extLst>
                <a:ext uri="{FF2B5EF4-FFF2-40B4-BE49-F238E27FC236}">
                  <a16:creationId xmlns:a16="http://schemas.microsoft.com/office/drawing/2014/main" id="{8D763094-2086-C189-35FC-61A78DFC9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133" name="Object 71">
            <a:extLst>
              <a:ext uri="{FF2B5EF4-FFF2-40B4-BE49-F238E27FC236}">
                <a16:creationId xmlns:a16="http://schemas.microsoft.com/office/drawing/2014/main" id="{D23E1069-D8FA-9308-09A4-47ADF85284A2}"/>
              </a:ext>
            </a:extLst>
          </p:cNvPr>
          <p:cNvSpPr txBox="1"/>
          <p:nvPr/>
        </p:nvSpPr>
        <p:spPr>
          <a:xfrm>
            <a:off x="-371126" y="266828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sp>
        <p:nvSpPr>
          <p:cNvPr id="134" name="Object 82">
            <a:extLst>
              <a:ext uri="{FF2B5EF4-FFF2-40B4-BE49-F238E27FC236}">
                <a16:creationId xmlns:a16="http://schemas.microsoft.com/office/drawing/2014/main" id="{23996966-FA30-74F0-49E4-9D4C7F20E7C5}"/>
              </a:ext>
            </a:extLst>
          </p:cNvPr>
          <p:cNvSpPr txBox="1"/>
          <p:nvPr/>
        </p:nvSpPr>
        <p:spPr>
          <a:xfrm>
            <a:off x="-371126" y="725814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sp>
        <p:nvSpPr>
          <p:cNvPr id="135" name="Object 84">
            <a:extLst>
              <a:ext uri="{FF2B5EF4-FFF2-40B4-BE49-F238E27FC236}">
                <a16:creationId xmlns:a16="http://schemas.microsoft.com/office/drawing/2014/main" id="{FB23EC91-7531-A9AF-BCF9-40EF9D99C802}"/>
              </a:ext>
            </a:extLst>
          </p:cNvPr>
          <p:cNvSpPr txBox="1"/>
          <p:nvPr/>
        </p:nvSpPr>
        <p:spPr>
          <a:xfrm>
            <a:off x="-371126" y="8154747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136" name="그룹 1014">
            <a:extLst>
              <a:ext uri="{FF2B5EF4-FFF2-40B4-BE49-F238E27FC236}">
                <a16:creationId xmlns:a16="http://schemas.microsoft.com/office/drawing/2014/main" id="{D0418A73-13A1-442F-5159-5DD1AEF191AE}"/>
              </a:ext>
            </a:extLst>
          </p:cNvPr>
          <p:cNvGrpSpPr/>
          <p:nvPr/>
        </p:nvGrpSpPr>
        <p:grpSpPr>
          <a:xfrm>
            <a:off x="466470" y="3244328"/>
            <a:ext cx="467014" cy="561384"/>
            <a:chOff x="466470" y="2232403"/>
            <a:chExt cx="467014" cy="561384"/>
          </a:xfrm>
        </p:grpSpPr>
        <p:pic>
          <p:nvPicPr>
            <p:cNvPr id="137" name="Object 53">
              <a:extLst>
                <a:ext uri="{FF2B5EF4-FFF2-40B4-BE49-F238E27FC236}">
                  <a16:creationId xmlns:a16="http://schemas.microsoft.com/office/drawing/2014/main" id="{7CCD145D-CD23-4733-E44C-4F2581E03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138" name="Object 79">
            <a:extLst>
              <a:ext uri="{FF2B5EF4-FFF2-40B4-BE49-F238E27FC236}">
                <a16:creationId xmlns:a16="http://schemas.microsoft.com/office/drawing/2014/main" id="{45890498-6E87-7373-A9F7-30EACC52EEEB}"/>
              </a:ext>
            </a:extLst>
          </p:cNvPr>
          <p:cNvSpPr txBox="1"/>
          <p:nvPr/>
        </p:nvSpPr>
        <p:spPr>
          <a:xfrm>
            <a:off x="-371126" y="3838243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139" name="그룹 1029">
            <a:extLst>
              <a:ext uri="{FF2B5EF4-FFF2-40B4-BE49-F238E27FC236}">
                <a16:creationId xmlns:a16="http://schemas.microsoft.com/office/drawing/2014/main" id="{77DBAD83-8C51-7CF7-52E5-232AE08E6C6F}"/>
              </a:ext>
            </a:extLst>
          </p:cNvPr>
          <p:cNvGrpSpPr/>
          <p:nvPr/>
        </p:nvGrpSpPr>
        <p:grpSpPr>
          <a:xfrm>
            <a:off x="499923" y="2196364"/>
            <a:ext cx="459373" cy="390892"/>
            <a:chOff x="499923" y="1167492"/>
            <a:chExt cx="459373" cy="390892"/>
          </a:xfrm>
        </p:grpSpPr>
        <p:pic>
          <p:nvPicPr>
            <p:cNvPr id="140" name="Object 94">
              <a:extLst>
                <a:ext uri="{FF2B5EF4-FFF2-40B4-BE49-F238E27FC236}">
                  <a16:creationId xmlns:a16="http://schemas.microsoft.com/office/drawing/2014/main" id="{F3DB1603-14D3-6A3A-6EB8-0F810C537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  <p:grpSp>
        <p:nvGrpSpPr>
          <p:cNvPr id="141" name="그룹 1015">
            <a:extLst>
              <a:ext uri="{FF2B5EF4-FFF2-40B4-BE49-F238E27FC236}">
                <a16:creationId xmlns:a16="http://schemas.microsoft.com/office/drawing/2014/main" id="{B4CCE295-E059-A625-3E19-BDAD9F2E5AFA}"/>
              </a:ext>
            </a:extLst>
          </p:cNvPr>
          <p:cNvGrpSpPr/>
          <p:nvPr/>
        </p:nvGrpSpPr>
        <p:grpSpPr>
          <a:xfrm>
            <a:off x="500439" y="4442928"/>
            <a:ext cx="415509" cy="455180"/>
            <a:chOff x="500439" y="3431003"/>
            <a:chExt cx="415509" cy="455180"/>
          </a:xfrm>
        </p:grpSpPr>
        <p:pic>
          <p:nvPicPr>
            <p:cNvPr id="142" name="Object 56">
              <a:extLst>
                <a:ext uri="{FF2B5EF4-FFF2-40B4-BE49-F238E27FC236}">
                  <a16:creationId xmlns:a16="http://schemas.microsoft.com/office/drawing/2014/main" id="{4628CE24-C2D5-9FCA-CF47-F8783ADE8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sp>
        <p:nvSpPr>
          <p:cNvPr id="143" name="Object 80">
            <a:extLst>
              <a:ext uri="{FF2B5EF4-FFF2-40B4-BE49-F238E27FC236}">
                <a16:creationId xmlns:a16="http://schemas.microsoft.com/office/drawing/2014/main" id="{8C22942C-EE7D-4E9A-3711-F3E432AFB948}"/>
              </a:ext>
            </a:extLst>
          </p:cNvPr>
          <p:cNvSpPr txBox="1"/>
          <p:nvPr/>
        </p:nvSpPr>
        <p:spPr>
          <a:xfrm>
            <a:off x="-371126" y="4925427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144" name="Object 81">
            <a:extLst>
              <a:ext uri="{FF2B5EF4-FFF2-40B4-BE49-F238E27FC236}">
                <a16:creationId xmlns:a16="http://schemas.microsoft.com/office/drawing/2014/main" id="{EE384682-56E1-6607-48DF-8B70F474B50B}"/>
              </a:ext>
            </a:extLst>
          </p:cNvPr>
          <p:cNvSpPr txBox="1"/>
          <p:nvPr/>
        </p:nvSpPr>
        <p:spPr>
          <a:xfrm>
            <a:off x="-371126" y="6088712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grpSp>
        <p:nvGrpSpPr>
          <p:cNvPr id="145" name="그룹 1020">
            <a:extLst>
              <a:ext uri="{FF2B5EF4-FFF2-40B4-BE49-F238E27FC236}">
                <a16:creationId xmlns:a16="http://schemas.microsoft.com/office/drawing/2014/main" id="{D312B7F2-78AF-74CE-D944-686ED435F9FB}"/>
              </a:ext>
            </a:extLst>
          </p:cNvPr>
          <p:cNvGrpSpPr/>
          <p:nvPr/>
        </p:nvGrpSpPr>
        <p:grpSpPr>
          <a:xfrm>
            <a:off x="477135" y="5540452"/>
            <a:ext cx="455857" cy="573119"/>
            <a:chOff x="477135" y="4528527"/>
            <a:chExt cx="455857" cy="573119"/>
          </a:xfrm>
        </p:grpSpPr>
        <p:pic>
          <p:nvPicPr>
            <p:cNvPr id="146" name="Object 85">
              <a:extLst>
                <a:ext uri="{FF2B5EF4-FFF2-40B4-BE49-F238E27FC236}">
                  <a16:creationId xmlns:a16="http://schemas.microsoft.com/office/drawing/2014/main" id="{E228A6C4-AB6F-020C-510E-F566B7A41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2864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1612395" y="293685"/>
            <a:ext cx="11539911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수익 모델</a:t>
            </a:r>
            <a:endParaRPr lang="en-US" sz="5800">
              <a:solidFill>
                <a:srgbClr val="3A3A3A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781255" y="1539917"/>
            <a:ext cx="713845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최종적인 소비자의 입장에서 음식의 가격책정</a:t>
            </a:r>
            <a:endParaRPr lang="en-US" sz="280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72C0306-510A-4E02-F0F1-6D46D094D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92" y="2441289"/>
            <a:ext cx="5139374" cy="288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091C8B-F552-E2E4-0D78-3C196471E996}"/>
              </a:ext>
            </a:extLst>
          </p:cNvPr>
          <p:cNvSpPr txBox="1"/>
          <p:nvPr/>
        </p:nvSpPr>
        <p:spPr>
          <a:xfrm>
            <a:off x="7637303" y="2513095"/>
            <a:ext cx="102370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메뉴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숙주 삼겹살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1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인분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인분 레시피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삼겹살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150g(1740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),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숙주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150g(193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),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마늘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쪽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 조금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굴 소스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후추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각종 소스들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300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 예상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+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밥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(1200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),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각종 반찬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(400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 예상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=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약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4000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시간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요리하는데 걸리는 시간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10~20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요리사가 이동하는데 걸리는 시간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10~30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=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요리사가 매칭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건당 쓰는 시간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20~50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</a:t>
            </a:r>
          </a:p>
          <a:p>
            <a:endParaRPr lang="ko-KR" alt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7519F5-22DC-3193-AD8E-4FB4B66E54ED}"/>
              </a:ext>
            </a:extLst>
          </p:cNvPr>
          <p:cNvSpPr txBox="1"/>
          <p:nvPr/>
        </p:nvSpPr>
        <p:spPr>
          <a:xfrm>
            <a:off x="2363776" y="6827386"/>
            <a:ext cx="154784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숙주 삼겹살 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인분을 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10000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~14000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원에 판다고 </a:t>
            </a:r>
            <a:r>
              <a:rPr lang="ko-KR" altLang="en-US" sz="2000" kern="0" spc="-1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가정했을때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고정비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kern="0" spc="-1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재료값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4000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원을 제외하면 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6000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~10000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원이고 중개 수수료 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7%(420~700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빼면 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5580~9300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원으로 마진은 최저 시급 이상 번다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.(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요리사가 매칭 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건당 쓰는 시간 고려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-&gt; 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또한 소비자는 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인분보다 더 주문할 수도 있으므로 요리사 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명이 하루에 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인분을 판매 한다고 </a:t>
            </a:r>
            <a:r>
              <a:rPr lang="ko-KR" altLang="en-US" sz="2000" kern="0" spc="-1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했을때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일한 시간 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6.7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시간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건당 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40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분으로 계산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동안 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55800~93000</a:t>
            </a:r>
            <a:r>
              <a:rPr lang="ko-KR" altLang="en-US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원을 벌 수 있다</a:t>
            </a:r>
            <a:r>
              <a:rPr lang="en-US" altLang="ko-KR" sz="2000" kern="0" spc="-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endParaRPr lang="en-US" altLang="ko-KR" sz="2000" kern="0" spc="-1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kern="0" spc="-1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출장비</a:t>
            </a:r>
            <a:r>
              <a:rPr lang="en-US" altLang="ko-KR" sz="2000" kern="0" spc="-1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2000" kern="0" spc="-1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거리 및</a:t>
            </a:r>
            <a:r>
              <a:rPr lang="en-US" altLang="ko-KR" sz="2000" kern="0" spc="-1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kern="0" spc="-1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인원에 따라서 가격이 다름 최소 </a:t>
            </a:r>
            <a:r>
              <a:rPr lang="en-US" altLang="ko-KR" sz="2000" kern="0" spc="-1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3000~6000</a:t>
            </a:r>
            <a:r>
              <a:rPr lang="ko-KR" altLang="en-US" sz="2000" kern="0" spc="-1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원까지 </a:t>
            </a:r>
            <a:r>
              <a:rPr lang="en-US" altLang="ko-KR" sz="2000" kern="0" spc="-1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  <a:p>
            <a:endParaRPr lang="ko-KR" altLang="en-US" sz="2000" kern="0" spc="-1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52" name="그룹 1016">
            <a:extLst>
              <a:ext uri="{FF2B5EF4-FFF2-40B4-BE49-F238E27FC236}">
                <a16:creationId xmlns:a16="http://schemas.microsoft.com/office/drawing/2014/main" id="{BD737B0D-33A0-8C2B-CA89-FE1E65E22C80}"/>
              </a:ext>
            </a:extLst>
          </p:cNvPr>
          <p:cNvGrpSpPr/>
          <p:nvPr/>
        </p:nvGrpSpPr>
        <p:grpSpPr>
          <a:xfrm>
            <a:off x="413647" y="6638374"/>
            <a:ext cx="602974" cy="626466"/>
            <a:chOff x="413647" y="5626449"/>
            <a:chExt cx="602974" cy="626466"/>
          </a:xfrm>
        </p:grpSpPr>
        <p:pic>
          <p:nvPicPr>
            <p:cNvPr id="53" name="Object 59">
              <a:extLst>
                <a:ext uri="{FF2B5EF4-FFF2-40B4-BE49-F238E27FC236}">
                  <a16:creationId xmlns:a16="http://schemas.microsoft.com/office/drawing/2014/main" id="{EC74D30B-077C-6AC0-F9B4-D9E2783DF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grpSp>
        <p:nvGrpSpPr>
          <p:cNvPr id="54" name="그룹 1017">
            <a:extLst>
              <a:ext uri="{FF2B5EF4-FFF2-40B4-BE49-F238E27FC236}">
                <a16:creationId xmlns:a16="http://schemas.microsoft.com/office/drawing/2014/main" id="{BB5EE627-8C01-5AD8-E0DF-DF986F51C73A}"/>
              </a:ext>
            </a:extLst>
          </p:cNvPr>
          <p:cNvGrpSpPr/>
          <p:nvPr/>
        </p:nvGrpSpPr>
        <p:grpSpPr>
          <a:xfrm>
            <a:off x="445779" y="7654560"/>
            <a:ext cx="497228" cy="468637"/>
            <a:chOff x="445779" y="8023829"/>
            <a:chExt cx="497228" cy="468637"/>
          </a:xfrm>
        </p:grpSpPr>
        <p:pic>
          <p:nvPicPr>
            <p:cNvPr id="55" name="Object 62">
              <a:extLst>
                <a:ext uri="{FF2B5EF4-FFF2-40B4-BE49-F238E27FC236}">
                  <a16:creationId xmlns:a16="http://schemas.microsoft.com/office/drawing/2014/main" id="{8EAF3939-0B4A-8CBF-6BE6-6723ADE4B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56" name="그룹 1018">
            <a:extLst>
              <a:ext uri="{FF2B5EF4-FFF2-40B4-BE49-F238E27FC236}">
                <a16:creationId xmlns:a16="http://schemas.microsoft.com/office/drawing/2014/main" id="{1C6D7CEB-CBFE-1BFC-6858-844A62C28095}"/>
              </a:ext>
            </a:extLst>
          </p:cNvPr>
          <p:cNvGrpSpPr/>
          <p:nvPr/>
        </p:nvGrpSpPr>
        <p:grpSpPr>
          <a:xfrm>
            <a:off x="-174475" y="5398295"/>
            <a:ext cx="1759077" cy="1168563"/>
            <a:chOff x="-174475" y="892136"/>
            <a:chExt cx="1759077" cy="1168563"/>
          </a:xfrm>
        </p:grpSpPr>
        <p:pic>
          <p:nvPicPr>
            <p:cNvPr id="57" name="Object 65">
              <a:extLst>
                <a:ext uri="{FF2B5EF4-FFF2-40B4-BE49-F238E27FC236}">
                  <a16:creationId xmlns:a16="http://schemas.microsoft.com/office/drawing/2014/main" id="{E829F9E7-5224-0951-56C8-6567D8D93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58" name="Object 71">
            <a:extLst>
              <a:ext uri="{FF2B5EF4-FFF2-40B4-BE49-F238E27FC236}">
                <a16:creationId xmlns:a16="http://schemas.microsoft.com/office/drawing/2014/main" id="{E3141A7E-D734-72FB-F026-E6F3FF338B0A}"/>
              </a:ext>
            </a:extLst>
          </p:cNvPr>
          <p:cNvSpPr txBox="1"/>
          <p:nvPr/>
        </p:nvSpPr>
        <p:spPr>
          <a:xfrm>
            <a:off x="-371126" y="266828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sp>
        <p:nvSpPr>
          <p:cNvPr id="59" name="Object 82">
            <a:extLst>
              <a:ext uri="{FF2B5EF4-FFF2-40B4-BE49-F238E27FC236}">
                <a16:creationId xmlns:a16="http://schemas.microsoft.com/office/drawing/2014/main" id="{AAF4C240-D2C5-1827-AF24-E67FCC2179BD}"/>
              </a:ext>
            </a:extLst>
          </p:cNvPr>
          <p:cNvSpPr txBox="1"/>
          <p:nvPr/>
        </p:nvSpPr>
        <p:spPr>
          <a:xfrm>
            <a:off x="-371126" y="725814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sp>
        <p:nvSpPr>
          <p:cNvPr id="60" name="Object 84">
            <a:extLst>
              <a:ext uri="{FF2B5EF4-FFF2-40B4-BE49-F238E27FC236}">
                <a16:creationId xmlns:a16="http://schemas.microsoft.com/office/drawing/2014/main" id="{DE73AB8E-A00D-7F7E-B251-7E4504554414}"/>
              </a:ext>
            </a:extLst>
          </p:cNvPr>
          <p:cNvSpPr txBox="1"/>
          <p:nvPr/>
        </p:nvSpPr>
        <p:spPr>
          <a:xfrm>
            <a:off x="-371126" y="8154747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61" name="그룹 1014">
            <a:extLst>
              <a:ext uri="{FF2B5EF4-FFF2-40B4-BE49-F238E27FC236}">
                <a16:creationId xmlns:a16="http://schemas.microsoft.com/office/drawing/2014/main" id="{66640833-D5C5-DA07-063E-E62C726493AD}"/>
              </a:ext>
            </a:extLst>
          </p:cNvPr>
          <p:cNvGrpSpPr/>
          <p:nvPr/>
        </p:nvGrpSpPr>
        <p:grpSpPr>
          <a:xfrm>
            <a:off x="466470" y="3244328"/>
            <a:ext cx="467014" cy="561384"/>
            <a:chOff x="466470" y="2232403"/>
            <a:chExt cx="467014" cy="561384"/>
          </a:xfrm>
        </p:grpSpPr>
        <p:pic>
          <p:nvPicPr>
            <p:cNvPr id="62" name="Object 53">
              <a:extLst>
                <a:ext uri="{FF2B5EF4-FFF2-40B4-BE49-F238E27FC236}">
                  <a16:creationId xmlns:a16="http://schemas.microsoft.com/office/drawing/2014/main" id="{50810B69-2196-A60F-F64A-F63D547A4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63" name="Object 79">
            <a:extLst>
              <a:ext uri="{FF2B5EF4-FFF2-40B4-BE49-F238E27FC236}">
                <a16:creationId xmlns:a16="http://schemas.microsoft.com/office/drawing/2014/main" id="{85DD34D8-F719-3316-468D-60B4EB6AA706}"/>
              </a:ext>
            </a:extLst>
          </p:cNvPr>
          <p:cNvSpPr txBox="1"/>
          <p:nvPr/>
        </p:nvSpPr>
        <p:spPr>
          <a:xfrm>
            <a:off x="-371126" y="3838243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64" name="그룹 1029">
            <a:extLst>
              <a:ext uri="{FF2B5EF4-FFF2-40B4-BE49-F238E27FC236}">
                <a16:creationId xmlns:a16="http://schemas.microsoft.com/office/drawing/2014/main" id="{DB8225E3-29F0-648B-8BED-31AB032A3C53}"/>
              </a:ext>
            </a:extLst>
          </p:cNvPr>
          <p:cNvGrpSpPr/>
          <p:nvPr/>
        </p:nvGrpSpPr>
        <p:grpSpPr>
          <a:xfrm>
            <a:off x="499923" y="2196364"/>
            <a:ext cx="459373" cy="390892"/>
            <a:chOff x="499923" y="1167492"/>
            <a:chExt cx="459373" cy="390892"/>
          </a:xfrm>
        </p:grpSpPr>
        <p:pic>
          <p:nvPicPr>
            <p:cNvPr id="65" name="Object 94">
              <a:extLst>
                <a:ext uri="{FF2B5EF4-FFF2-40B4-BE49-F238E27FC236}">
                  <a16:creationId xmlns:a16="http://schemas.microsoft.com/office/drawing/2014/main" id="{5C5C541A-D630-FD47-2342-E3843F3AA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  <p:grpSp>
        <p:nvGrpSpPr>
          <p:cNvPr id="66" name="그룹 1015">
            <a:extLst>
              <a:ext uri="{FF2B5EF4-FFF2-40B4-BE49-F238E27FC236}">
                <a16:creationId xmlns:a16="http://schemas.microsoft.com/office/drawing/2014/main" id="{28D0A673-310D-ADA3-A5B3-48CC26DC55BB}"/>
              </a:ext>
            </a:extLst>
          </p:cNvPr>
          <p:cNvGrpSpPr/>
          <p:nvPr/>
        </p:nvGrpSpPr>
        <p:grpSpPr>
          <a:xfrm>
            <a:off x="500439" y="4442928"/>
            <a:ext cx="415509" cy="455180"/>
            <a:chOff x="500439" y="3431003"/>
            <a:chExt cx="415509" cy="455180"/>
          </a:xfrm>
        </p:grpSpPr>
        <p:pic>
          <p:nvPicPr>
            <p:cNvPr id="67" name="Object 56">
              <a:extLst>
                <a:ext uri="{FF2B5EF4-FFF2-40B4-BE49-F238E27FC236}">
                  <a16:creationId xmlns:a16="http://schemas.microsoft.com/office/drawing/2014/main" id="{CD3CDCF1-FCAF-3F0C-2D5A-7F7AD190E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sp>
        <p:nvSpPr>
          <p:cNvPr id="68" name="Object 80">
            <a:extLst>
              <a:ext uri="{FF2B5EF4-FFF2-40B4-BE49-F238E27FC236}">
                <a16:creationId xmlns:a16="http://schemas.microsoft.com/office/drawing/2014/main" id="{180493C4-B50C-DE08-F625-E2BD7A5B8D61}"/>
              </a:ext>
            </a:extLst>
          </p:cNvPr>
          <p:cNvSpPr txBox="1"/>
          <p:nvPr/>
        </p:nvSpPr>
        <p:spPr>
          <a:xfrm>
            <a:off x="-371126" y="4925427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69" name="Object 81">
            <a:extLst>
              <a:ext uri="{FF2B5EF4-FFF2-40B4-BE49-F238E27FC236}">
                <a16:creationId xmlns:a16="http://schemas.microsoft.com/office/drawing/2014/main" id="{EEE1BD4E-3CAD-FC17-F02F-87AA7F2ACDE9}"/>
              </a:ext>
            </a:extLst>
          </p:cNvPr>
          <p:cNvSpPr txBox="1"/>
          <p:nvPr/>
        </p:nvSpPr>
        <p:spPr>
          <a:xfrm>
            <a:off x="-371126" y="6088712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grpSp>
        <p:nvGrpSpPr>
          <p:cNvPr id="70" name="그룹 1020">
            <a:extLst>
              <a:ext uri="{FF2B5EF4-FFF2-40B4-BE49-F238E27FC236}">
                <a16:creationId xmlns:a16="http://schemas.microsoft.com/office/drawing/2014/main" id="{638D50B4-C878-FB13-1994-A68D78E093DD}"/>
              </a:ext>
            </a:extLst>
          </p:cNvPr>
          <p:cNvGrpSpPr/>
          <p:nvPr/>
        </p:nvGrpSpPr>
        <p:grpSpPr>
          <a:xfrm>
            <a:off x="477135" y="5540452"/>
            <a:ext cx="455857" cy="573119"/>
            <a:chOff x="477135" y="4528527"/>
            <a:chExt cx="455857" cy="573119"/>
          </a:xfrm>
        </p:grpSpPr>
        <p:pic>
          <p:nvPicPr>
            <p:cNvPr id="71" name="Object 85">
              <a:extLst>
                <a:ext uri="{FF2B5EF4-FFF2-40B4-BE49-F238E27FC236}">
                  <a16:creationId xmlns:a16="http://schemas.microsoft.com/office/drawing/2014/main" id="{415C3960-D550-C254-0035-5661BFA98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9505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3665" y="3465733"/>
            <a:ext cx="18867532" cy="4121942"/>
            <a:chOff x="-333665" y="3465733"/>
            <a:chExt cx="18867532" cy="41219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33665" y="3465733"/>
              <a:ext cx="18867532" cy="412194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446247" y="5526704"/>
            <a:ext cx="7839467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6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Marketing Strategy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446247" y="4818492"/>
            <a:ext cx="1085714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PART-</a:t>
            </a:r>
            <a:r>
              <a:rPr lang="en-US" altLang="ko-KR" sz="32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endParaRPr lang="en-US" sz="3200">
              <a:solidFill>
                <a:srgbClr val="FF993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2956" y="641090"/>
            <a:ext cx="3437382" cy="419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>
                <a:solidFill>
                  <a:srgbClr val="FF9939"/>
                </a:solidFill>
                <a:latin typeface="KoPubWorldBatang_Pro Medium" pitchFamily="34" charset="0"/>
                <a:cs typeface="KoPubWorldBatang_Pro Medium" pitchFamily="34" charset="0"/>
              </a:rPr>
              <a:t>Miri Food B2B-Service</a:t>
            </a:r>
            <a:endParaRPr lang="en-US"/>
          </a:p>
        </p:txBody>
      </p:sp>
      <p:sp>
        <p:nvSpPr>
          <p:cNvPr id="12" name="Object 12"/>
          <p:cNvSpPr txBox="1"/>
          <p:nvPr/>
        </p:nvSpPr>
        <p:spPr>
          <a:xfrm>
            <a:off x="11003518" y="9343190"/>
            <a:ext cx="6399239" cy="4321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>
                <a:solidFill>
                  <a:srgbClr val="F3ECE4"/>
                </a:solidFill>
                <a:latin typeface="KoPubWorldBatang_Pro Medium" pitchFamily="34" charset="0"/>
                <a:cs typeface="KoPubWorldBatang_Pro Medium" pitchFamily="34" charset="0"/>
              </a:rPr>
              <a:t>Copyright © All Right Reserved by Miri Food</a:t>
            </a:r>
            <a:endParaRPr lang="en-US"/>
          </a:p>
        </p:txBody>
      </p:sp>
      <p:pic>
        <p:nvPicPr>
          <p:cNvPr id="4" name="그래픽 3" descr="왼쪽 화살표가 있는 원 단색으로 채워진">
            <a:extLst>
              <a:ext uri="{FF2B5EF4-FFF2-40B4-BE49-F238E27FC236}">
                <a16:creationId xmlns:a16="http://schemas.microsoft.com/office/drawing/2014/main" id="{8C717110-E160-9EC9-B947-89DAEEDA6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2189449" y="46767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96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5013" y="2189462"/>
            <a:ext cx="6990040" cy="7461019"/>
            <a:chOff x="1105013" y="2246612"/>
            <a:chExt cx="6475690" cy="74038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5013" y="2246612"/>
              <a:ext cx="6475690" cy="7403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20370" y="4866317"/>
            <a:ext cx="1749366" cy="2107309"/>
            <a:chOff x="6706020" y="4894892"/>
            <a:chExt cx="1749366" cy="21073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6020" y="4894892"/>
              <a:ext cx="1749366" cy="21073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97244" y="-2228"/>
            <a:ext cx="3984839" cy="10463427"/>
            <a:chOff x="15125919" y="-30803"/>
            <a:chExt cx="3199027" cy="104634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25919" y="-30803"/>
              <a:ext cx="3199027" cy="104634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75164" y="4688891"/>
            <a:ext cx="351708" cy="354852"/>
            <a:chOff x="4360478" y="5294415"/>
            <a:chExt cx="351708" cy="3548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0478" y="5294415"/>
              <a:ext cx="351708" cy="3548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71555" y="2703320"/>
            <a:ext cx="4984509" cy="1893354"/>
            <a:chOff x="2256869" y="3694606"/>
            <a:chExt cx="4398722" cy="15075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6869" y="3694606"/>
              <a:ext cx="4398722" cy="1507592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707622" y="2978360"/>
            <a:ext cx="465870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㈜</a:t>
            </a:r>
            <a:r>
              <a:rPr lang="ko-KR" altLang="en-US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눌러쿡은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한국의 </a:t>
            </a:r>
            <a:r>
              <a:rPr lang="ko-KR" altLang="en-US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푸드테크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환경에 적합한 출장 요리사 플랫폼을 개발 및 운영하여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pPr algn="l"/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한국 </a:t>
            </a:r>
            <a:r>
              <a:rPr lang="ko-KR" altLang="en-US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푸드테크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시장을 선도하고자 설립한 </a:t>
            </a:r>
            <a:r>
              <a:rPr 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Business 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cook Media Marketing Group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</a:t>
            </a:r>
            <a:endParaRPr 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58337" y="3225916"/>
            <a:ext cx="321250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푸트테크</a:t>
            </a:r>
            <a:r>
              <a:rPr lang="ko-KR" altLang="en-US" sz="24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시장 </a:t>
            </a:r>
            <a:endParaRPr lang="en-US" altLang="ko-KR" sz="240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</a:endParaRPr>
          </a:p>
          <a:p>
            <a:pPr algn="ctr"/>
            <a:r>
              <a:rPr lang="ko-KR" altLang="en-US" sz="24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플랫폼 개발 및 운영</a:t>
            </a:r>
            <a:endParaRPr lang="en-US" sz="240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2055220" y="4966084"/>
            <a:ext cx="4984509" cy="1907642"/>
            <a:chOff x="2256869" y="5751501"/>
            <a:chExt cx="4398722" cy="15075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6869" y="5751501"/>
              <a:ext cx="4398722" cy="1507592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8986721" y="5209883"/>
            <a:ext cx="4658705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출장요리사 플랫폼을  개발 및 운영하여 요리사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소비자</a:t>
            </a:r>
            <a:r>
              <a:rPr lang="en-US" altLang="ko-KR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소매업의 연계에서 발생하는 수수료와 광고홍보를 통한 수익창출을 하고 다양한 파생되는 서비스를 개발하여 국내 최고의 </a:t>
            </a:r>
            <a:r>
              <a:rPr lang="ko-KR" altLang="en-US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푸드테크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기업으로 성장하고자 함</a:t>
            </a:r>
          </a:p>
        </p:txBody>
      </p:sp>
      <p:grpSp>
        <p:nvGrpSpPr>
          <p:cNvPr id="1008" name="그룹 1008"/>
          <p:cNvGrpSpPr/>
          <p:nvPr/>
        </p:nvGrpSpPr>
        <p:grpSpPr>
          <a:xfrm>
            <a:off x="2071555" y="7202872"/>
            <a:ext cx="4970222" cy="1950504"/>
            <a:chOff x="2256869" y="7808396"/>
            <a:chExt cx="4398722" cy="150759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6869" y="7808396"/>
              <a:ext cx="4398722" cy="15075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75164" y="6751844"/>
            <a:ext cx="351708" cy="354852"/>
            <a:chOff x="4360478" y="7357368"/>
            <a:chExt cx="351708" cy="35485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0478" y="7357368"/>
              <a:ext cx="351708" cy="3548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706956" y="5642666"/>
            <a:ext cx="395700" cy="611762"/>
            <a:chOff x="7249756" y="5642666"/>
            <a:chExt cx="395700" cy="61176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9756" y="5642666"/>
              <a:ext cx="395700" cy="6117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52237" y="3043966"/>
            <a:ext cx="1210062" cy="1210062"/>
            <a:chOff x="1651838" y="3863802"/>
            <a:chExt cx="1210062" cy="121006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1838" y="3863802"/>
              <a:ext cx="1210062" cy="12100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66524" y="5241315"/>
            <a:ext cx="1210062" cy="1210062"/>
            <a:chOff x="1651838" y="5846839"/>
            <a:chExt cx="1210062" cy="121006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1838" y="5846839"/>
              <a:ext cx="1210062" cy="121006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66524" y="7342360"/>
            <a:ext cx="1210062" cy="1210062"/>
            <a:chOff x="1651838" y="7947884"/>
            <a:chExt cx="1210062" cy="121006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1838" y="7947884"/>
              <a:ext cx="1210062" cy="121006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93201" y="7553681"/>
            <a:ext cx="756708" cy="756708"/>
            <a:chOff x="1878515" y="8159205"/>
            <a:chExt cx="756708" cy="75670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78515" y="8159205"/>
              <a:ext cx="756708" cy="75670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99285" y="3238208"/>
            <a:ext cx="626147" cy="680635"/>
            <a:chOff x="1927461" y="4115194"/>
            <a:chExt cx="626147" cy="68063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27461" y="4115194"/>
              <a:ext cx="626147" cy="68063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151" y="753166"/>
            <a:ext cx="6594715" cy="776844"/>
            <a:chOff x="3312527" y="2741490"/>
            <a:chExt cx="2287405" cy="44139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12527" y="2741490"/>
              <a:ext cx="2287405" cy="441397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0" y="787455"/>
            <a:ext cx="885501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4000" err="1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Executive</a:t>
            </a:r>
            <a:r>
              <a:rPr lang="ko-KR" altLang="en-US" sz="40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4000" err="1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Summary</a:t>
            </a:r>
            <a:endParaRPr lang="en-US" altLang="ko-KR" sz="4000">
              <a:solidFill>
                <a:srgbClr val="3A3A3A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018" name="그룹 1018"/>
          <p:cNvGrpSpPr/>
          <p:nvPr/>
        </p:nvGrpSpPr>
        <p:grpSpPr>
          <a:xfrm>
            <a:off x="8101037" y="5642666"/>
            <a:ext cx="395700" cy="611762"/>
            <a:chOff x="7543824" y="5642666"/>
            <a:chExt cx="395700" cy="61176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43824" y="5642666"/>
              <a:ext cx="395700" cy="611762"/>
            </a:xfrm>
            <a:prstGeom prst="rect">
              <a:avLst/>
            </a:prstGeom>
          </p:spPr>
        </p:pic>
      </p:grpSp>
      <p:sp>
        <p:nvSpPr>
          <p:cNvPr id="2" name="Object 26">
            <a:extLst>
              <a:ext uri="{FF2B5EF4-FFF2-40B4-BE49-F238E27FC236}">
                <a16:creationId xmlns:a16="http://schemas.microsoft.com/office/drawing/2014/main" id="{DFC430E8-F6B6-D3D1-95DF-562547617A92}"/>
              </a:ext>
            </a:extLst>
          </p:cNvPr>
          <p:cNvSpPr txBox="1"/>
          <p:nvPr/>
        </p:nvSpPr>
        <p:spPr>
          <a:xfrm>
            <a:off x="8707622" y="7687057"/>
            <a:ext cx="512914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건강한 음식을 소비자들에게 제공하여 우리나라의 건강한 삶에 기여하고 미래 환경까지 생각하여 단순 배달에 익숙한 소비자들로 하여금 출장 요리사를 통한 요리를 </a:t>
            </a:r>
            <a:r>
              <a:rPr lang="ko-KR" altLang="en-US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먹는것이</a:t>
            </a:r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익숙한 문화로 정착할 수 있도록 함</a:t>
            </a:r>
          </a:p>
          <a:p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" name="Object 27">
            <a:extLst>
              <a:ext uri="{FF2B5EF4-FFF2-40B4-BE49-F238E27FC236}">
                <a16:creationId xmlns:a16="http://schemas.microsoft.com/office/drawing/2014/main" id="{D098B787-36A3-3166-86BB-E1DD6034B881}"/>
              </a:ext>
            </a:extLst>
          </p:cNvPr>
          <p:cNvSpPr txBox="1"/>
          <p:nvPr/>
        </p:nvSpPr>
        <p:spPr>
          <a:xfrm>
            <a:off x="2952780" y="5555682"/>
            <a:ext cx="303631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다양한 수익구조를 이용한 수익 창출</a:t>
            </a:r>
          </a:p>
        </p:txBody>
      </p:sp>
      <p:sp>
        <p:nvSpPr>
          <p:cNvPr id="5" name="Object 27">
            <a:extLst>
              <a:ext uri="{FF2B5EF4-FFF2-40B4-BE49-F238E27FC236}">
                <a16:creationId xmlns:a16="http://schemas.microsoft.com/office/drawing/2014/main" id="{36AFE273-1370-450D-41B3-6210DB266B1F}"/>
              </a:ext>
            </a:extLst>
          </p:cNvPr>
          <p:cNvSpPr txBox="1"/>
          <p:nvPr/>
        </p:nvSpPr>
        <p:spPr>
          <a:xfrm>
            <a:off x="3090892" y="7762625"/>
            <a:ext cx="267323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新 </a:t>
            </a:r>
            <a:r>
              <a:rPr lang="ko-KR" altLang="en-US" sz="240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푸드테크</a:t>
            </a:r>
            <a:r>
              <a:rPr lang="ko-KR" altLang="en-US" sz="24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시장</a:t>
            </a:r>
          </a:p>
          <a:p>
            <a:pPr algn="ctr"/>
            <a:r>
              <a:rPr lang="ko-KR" altLang="en-US" sz="24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형성에 기여 </a:t>
            </a:r>
          </a:p>
        </p:txBody>
      </p:sp>
      <p:pic>
        <p:nvPicPr>
          <p:cNvPr id="9" name="그래픽 8" descr="동전 윤곽선">
            <a:extLst>
              <a:ext uri="{FF2B5EF4-FFF2-40B4-BE49-F238E27FC236}">
                <a16:creationId xmlns:a16="http://schemas.microsoft.com/office/drawing/2014/main" id="{FF7C82A7-5A21-688B-D2C5-343A9F7D01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14355" y="53891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75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8416" y="6616769"/>
            <a:ext cx="7277720" cy="2407074"/>
            <a:chOff x="2138416" y="6616769"/>
            <a:chExt cx="7277720" cy="2407074"/>
          </a:xfrm>
          <a:noFill/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8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38416" y="6616769"/>
              <a:ext cx="7277720" cy="2407074"/>
            </a:xfrm>
            <a:prstGeom prst="rect">
              <a:avLst/>
            </a:prstGeom>
            <a:grpFill/>
          </p:spPr>
        </p:pic>
      </p:grpSp>
      <p:sp>
        <p:nvSpPr>
          <p:cNvPr id="5" name="Object 5"/>
          <p:cNvSpPr txBox="1"/>
          <p:nvPr/>
        </p:nvSpPr>
        <p:spPr>
          <a:xfrm>
            <a:off x="2434175" y="7450128"/>
            <a:ext cx="862679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30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 </a:t>
            </a:r>
            <a:r>
              <a:rPr lang="ko-KR" altLang="en-US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유투버이자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자취하는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lang="ko-KR" altLang="en-US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코뚱잉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통하여 운영 확장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다른 먹방 </a:t>
            </a:r>
            <a:r>
              <a:rPr lang="ko-KR" altLang="en-US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유투버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요리 </a:t>
            </a:r>
            <a:r>
              <a:rPr lang="ko-KR" altLang="en-US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유투버들을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통해 인식 및 플랫폼 홍보</a:t>
            </a:r>
            <a:endParaRPr 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4153383" y="6402056"/>
            <a:ext cx="3529586" cy="556036"/>
            <a:chOff x="4153383" y="6402056"/>
            <a:chExt cx="3529586" cy="5560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53383" y="6402056"/>
              <a:ext cx="3529586" cy="55603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028640" y="6525471"/>
            <a:ext cx="3912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YOUTUBE</a:t>
            </a:r>
          </a:p>
        </p:txBody>
      </p:sp>
      <p:grpSp>
        <p:nvGrpSpPr>
          <p:cNvPr id="1012" name="그룹 1012"/>
          <p:cNvGrpSpPr/>
          <p:nvPr/>
        </p:nvGrpSpPr>
        <p:grpSpPr>
          <a:xfrm>
            <a:off x="6091851" y="2898139"/>
            <a:ext cx="7277720" cy="2407074"/>
            <a:chOff x="2138416" y="3202713"/>
            <a:chExt cx="7277720" cy="2407074"/>
          </a:xfrm>
          <a:noFill/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38416" y="3202713"/>
              <a:ext cx="7277720" cy="2407074"/>
            </a:xfrm>
            <a:prstGeom prst="rect">
              <a:avLst/>
            </a:prstGeom>
            <a:grpFill/>
          </p:spPr>
        </p:pic>
      </p:grpSp>
      <p:sp>
        <p:nvSpPr>
          <p:cNvPr id="40" name="Object 40"/>
          <p:cNvSpPr txBox="1"/>
          <p:nvPr/>
        </p:nvSpPr>
        <p:spPr>
          <a:xfrm>
            <a:off x="6457868" y="3358508"/>
            <a:ext cx="4837025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한양대 근처 자취생들을 타겟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에브리타임이나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지인들에게 적극 홍보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데이터를 쌓고 피드백을 통해 보안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16" name="그룹 1016"/>
          <p:cNvGrpSpPr/>
          <p:nvPr/>
        </p:nvGrpSpPr>
        <p:grpSpPr>
          <a:xfrm>
            <a:off x="7489631" y="2480935"/>
            <a:ext cx="4161059" cy="695221"/>
            <a:chOff x="4167669" y="2924695"/>
            <a:chExt cx="3529586" cy="55603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67669" y="2924695"/>
              <a:ext cx="3529586" cy="556036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7996358" y="2715788"/>
            <a:ext cx="39128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kern="0" spc="-10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kern="0" spc="-100" err="1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에브리타임</a:t>
            </a:r>
            <a:r>
              <a:rPr lang="en-US" altLang="ko-KR" sz="2000" kern="0" spc="-10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</a:t>
            </a:r>
            <a:r>
              <a:rPr lang="ko-KR" altLang="en-US" sz="2000" kern="0" spc="-10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플랫폼 홍보</a:t>
            </a:r>
            <a:endParaRPr lang="en-US" sz="2000" kern="0" spc="-100">
              <a:solidFill>
                <a:srgbClr val="0070C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24" name="그룹 1024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454072" y="6582985"/>
            <a:ext cx="7277720" cy="2407074"/>
            <a:chOff x="10104431" y="6616769"/>
            <a:chExt cx="7277720" cy="2407074"/>
          </a:xfrm>
          <a:noFill/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3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104431" y="6616769"/>
              <a:ext cx="7277720" cy="2407074"/>
            </a:xfrm>
            <a:prstGeom prst="rect">
              <a:avLst/>
            </a:prstGeom>
            <a:grpFill/>
          </p:spPr>
        </p:pic>
      </p:grpSp>
      <p:sp>
        <p:nvSpPr>
          <p:cNvPr id="80" name="Object 80"/>
          <p:cNvSpPr txBox="1"/>
          <p:nvPr/>
        </p:nvSpPr>
        <p:spPr>
          <a:xfrm>
            <a:off x="10634990" y="7078713"/>
            <a:ext cx="6915884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소매업 매칭 서비스 론칭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대기업 소매업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홈플러스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이마트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 제휴를 맺어 차별성 형성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전국으로 확장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29" name="그룹 1029"/>
          <p:cNvGrpSpPr/>
          <p:nvPr/>
        </p:nvGrpSpPr>
        <p:grpSpPr>
          <a:xfrm>
            <a:off x="11982694" y="6413619"/>
            <a:ext cx="3529586" cy="556036"/>
            <a:chOff x="12128922" y="6378120"/>
            <a:chExt cx="3529586" cy="556036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28922" y="6378120"/>
              <a:ext cx="3529586" cy="556036"/>
            </a:xfrm>
            <a:prstGeom prst="rect">
              <a:avLst/>
            </a:prstGeom>
          </p:spPr>
        </p:pic>
      </p:grpSp>
      <p:sp>
        <p:nvSpPr>
          <p:cNvPr id="93" name="Object 93"/>
          <p:cNvSpPr txBox="1"/>
          <p:nvPr/>
        </p:nvSpPr>
        <p:spPr>
          <a:xfrm>
            <a:off x="11857949" y="6537034"/>
            <a:ext cx="3912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>
                <a:solidFill>
                  <a:srgbClr val="00B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MOU</a:t>
            </a:r>
          </a:p>
        </p:txBody>
      </p:sp>
      <p:sp>
        <p:nvSpPr>
          <p:cNvPr id="102" name="Object 102"/>
          <p:cNvSpPr txBox="1"/>
          <p:nvPr/>
        </p:nvSpPr>
        <p:spPr>
          <a:xfrm>
            <a:off x="2094410" y="774839"/>
            <a:ext cx="9710751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Marketing Strategy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273BFBF-5CDA-24C1-37B1-B893A6BAF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811" y="6028180"/>
            <a:ext cx="872224" cy="82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53B3EA38-282E-A2DE-2783-A4AE3A837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682" y="6195541"/>
            <a:ext cx="872224" cy="52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1F6CDEF5-BADE-0676-A94A-37310FAC6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194" y="2220093"/>
            <a:ext cx="867474" cy="71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그룹 1017">
            <a:extLst>
              <a:ext uri="{FF2B5EF4-FFF2-40B4-BE49-F238E27FC236}">
                <a16:creationId xmlns:a16="http://schemas.microsoft.com/office/drawing/2014/main" id="{856F982A-7715-5E0A-B614-30746FE3207C}"/>
              </a:ext>
            </a:extLst>
          </p:cNvPr>
          <p:cNvGrpSpPr/>
          <p:nvPr/>
        </p:nvGrpSpPr>
        <p:grpSpPr>
          <a:xfrm>
            <a:off x="445779" y="8023829"/>
            <a:ext cx="497228" cy="468637"/>
            <a:chOff x="445779" y="8023829"/>
            <a:chExt cx="497228" cy="468637"/>
          </a:xfrm>
        </p:grpSpPr>
        <p:pic>
          <p:nvPicPr>
            <p:cNvPr id="54" name="Object 62">
              <a:extLst>
                <a:ext uri="{FF2B5EF4-FFF2-40B4-BE49-F238E27FC236}">
                  <a16:creationId xmlns:a16="http://schemas.microsoft.com/office/drawing/2014/main" id="{0D982E19-F035-0BCA-FEED-7D6CA3A4A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55" name="그룹 1018">
            <a:extLst>
              <a:ext uri="{FF2B5EF4-FFF2-40B4-BE49-F238E27FC236}">
                <a16:creationId xmlns:a16="http://schemas.microsoft.com/office/drawing/2014/main" id="{6E3D764B-644D-670E-EABC-4221AB503AA8}"/>
              </a:ext>
            </a:extLst>
          </p:cNvPr>
          <p:cNvGrpSpPr/>
          <p:nvPr/>
        </p:nvGrpSpPr>
        <p:grpSpPr>
          <a:xfrm>
            <a:off x="-174475" y="6874559"/>
            <a:ext cx="1759077" cy="1168563"/>
            <a:chOff x="-174475" y="892136"/>
            <a:chExt cx="1759077" cy="1168563"/>
          </a:xfrm>
        </p:grpSpPr>
        <p:pic>
          <p:nvPicPr>
            <p:cNvPr id="56" name="Object 65">
              <a:extLst>
                <a:ext uri="{FF2B5EF4-FFF2-40B4-BE49-F238E27FC236}">
                  <a16:creationId xmlns:a16="http://schemas.microsoft.com/office/drawing/2014/main" id="{1A69FAE0-7EDB-751F-0436-D9A759979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57" name="Object 71">
            <a:extLst>
              <a:ext uri="{FF2B5EF4-FFF2-40B4-BE49-F238E27FC236}">
                <a16:creationId xmlns:a16="http://schemas.microsoft.com/office/drawing/2014/main" id="{A4A98860-5DB3-0C88-583B-44061610A5C2}"/>
              </a:ext>
            </a:extLst>
          </p:cNvPr>
          <p:cNvSpPr txBox="1"/>
          <p:nvPr/>
        </p:nvSpPr>
        <p:spPr>
          <a:xfrm>
            <a:off x="-371126" y="3037551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sp>
        <p:nvSpPr>
          <p:cNvPr id="59" name="Object 84">
            <a:extLst>
              <a:ext uri="{FF2B5EF4-FFF2-40B4-BE49-F238E27FC236}">
                <a16:creationId xmlns:a16="http://schemas.microsoft.com/office/drawing/2014/main" id="{EEC931CE-046A-0929-01C5-EB711DCCB778}"/>
              </a:ext>
            </a:extLst>
          </p:cNvPr>
          <p:cNvSpPr txBox="1"/>
          <p:nvPr/>
        </p:nvSpPr>
        <p:spPr>
          <a:xfrm>
            <a:off x="-371126" y="852401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60" name="그룹 1014">
            <a:extLst>
              <a:ext uri="{FF2B5EF4-FFF2-40B4-BE49-F238E27FC236}">
                <a16:creationId xmlns:a16="http://schemas.microsoft.com/office/drawing/2014/main" id="{30C9FC14-FD34-139C-3431-159E6D4643F2}"/>
              </a:ext>
            </a:extLst>
          </p:cNvPr>
          <p:cNvGrpSpPr/>
          <p:nvPr/>
        </p:nvGrpSpPr>
        <p:grpSpPr>
          <a:xfrm>
            <a:off x="466470" y="3613597"/>
            <a:ext cx="467014" cy="561384"/>
            <a:chOff x="466470" y="2232403"/>
            <a:chExt cx="467014" cy="561384"/>
          </a:xfrm>
        </p:grpSpPr>
        <p:pic>
          <p:nvPicPr>
            <p:cNvPr id="61" name="Object 53">
              <a:extLst>
                <a:ext uri="{FF2B5EF4-FFF2-40B4-BE49-F238E27FC236}">
                  <a16:creationId xmlns:a16="http://schemas.microsoft.com/office/drawing/2014/main" id="{F02C2085-3612-B380-4138-0BAA7508F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62" name="Object 79">
            <a:extLst>
              <a:ext uri="{FF2B5EF4-FFF2-40B4-BE49-F238E27FC236}">
                <a16:creationId xmlns:a16="http://schemas.microsoft.com/office/drawing/2014/main" id="{B845EFB2-1D33-C97B-737A-2ED4424237DC}"/>
              </a:ext>
            </a:extLst>
          </p:cNvPr>
          <p:cNvSpPr txBox="1"/>
          <p:nvPr/>
        </p:nvSpPr>
        <p:spPr>
          <a:xfrm>
            <a:off x="-371126" y="420751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63" name="그룹 1029">
            <a:extLst>
              <a:ext uri="{FF2B5EF4-FFF2-40B4-BE49-F238E27FC236}">
                <a16:creationId xmlns:a16="http://schemas.microsoft.com/office/drawing/2014/main" id="{764BE3AD-F454-3A75-4B96-93D416457AF2}"/>
              </a:ext>
            </a:extLst>
          </p:cNvPr>
          <p:cNvGrpSpPr/>
          <p:nvPr/>
        </p:nvGrpSpPr>
        <p:grpSpPr>
          <a:xfrm>
            <a:off x="499923" y="2565633"/>
            <a:ext cx="459373" cy="390892"/>
            <a:chOff x="499923" y="1167492"/>
            <a:chExt cx="459373" cy="390892"/>
          </a:xfrm>
        </p:grpSpPr>
        <p:pic>
          <p:nvPicPr>
            <p:cNvPr id="64" name="Object 94">
              <a:extLst>
                <a:ext uri="{FF2B5EF4-FFF2-40B4-BE49-F238E27FC236}">
                  <a16:creationId xmlns:a16="http://schemas.microsoft.com/office/drawing/2014/main" id="{E7542F00-93AA-215E-36BD-D14ADDAA8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  <p:grpSp>
        <p:nvGrpSpPr>
          <p:cNvPr id="65" name="그룹 1015">
            <a:extLst>
              <a:ext uri="{FF2B5EF4-FFF2-40B4-BE49-F238E27FC236}">
                <a16:creationId xmlns:a16="http://schemas.microsoft.com/office/drawing/2014/main" id="{D7188A21-27A4-6470-CED4-BBF31AB0FC6C}"/>
              </a:ext>
            </a:extLst>
          </p:cNvPr>
          <p:cNvGrpSpPr/>
          <p:nvPr/>
        </p:nvGrpSpPr>
        <p:grpSpPr>
          <a:xfrm>
            <a:off x="500439" y="4812197"/>
            <a:ext cx="415509" cy="455180"/>
            <a:chOff x="500439" y="3431003"/>
            <a:chExt cx="415509" cy="455180"/>
          </a:xfrm>
        </p:grpSpPr>
        <p:pic>
          <p:nvPicPr>
            <p:cNvPr id="66" name="Object 56">
              <a:extLst>
                <a:ext uri="{FF2B5EF4-FFF2-40B4-BE49-F238E27FC236}">
                  <a16:creationId xmlns:a16="http://schemas.microsoft.com/office/drawing/2014/main" id="{AB656C71-1BA9-AC32-B597-562E8B2AC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sp>
        <p:nvSpPr>
          <p:cNvPr id="67" name="Object 80">
            <a:extLst>
              <a:ext uri="{FF2B5EF4-FFF2-40B4-BE49-F238E27FC236}">
                <a16:creationId xmlns:a16="http://schemas.microsoft.com/office/drawing/2014/main" id="{DA349783-6898-1789-E384-40D45DD0863C}"/>
              </a:ext>
            </a:extLst>
          </p:cNvPr>
          <p:cNvSpPr txBox="1"/>
          <p:nvPr/>
        </p:nvSpPr>
        <p:spPr>
          <a:xfrm>
            <a:off x="-371126" y="529469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68" name="Object 81">
            <a:extLst>
              <a:ext uri="{FF2B5EF4-FFF2-40B4-BE49-F238E27FC236}">
                <a16:creationId xmlns:a16="http://schemas.microsoft.com/office/drawing/2014/main" id="{BCD6CB87-4C7D-E92F-5CC9-8D51BFFD1955}"/>
              </a:ext>
            </a:extLst>
          </p:cNvPr>
          <p:cNvSpPr txBox="1"/>
          <p:nvPr/>
        </p:nvSpPr>
        <p:spPr>
          <a:xfrm>
            <a:off x="-371126" y="645798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grpSp>
        <p:nvGrpSpPr>
          <p:cNvPr id="69" name="그룹 1020">
            <a:extLst>
              <a:ext uri="{FF2B5EF4-FFF2-40B4-BE49-F238E27FC236}">
                <a16:creationId xmlns:a16="http://schemas.microsoft.com/office/drawing/2014/main" id="{DABA93AC-21EA-BCFC-4E43-C014B32F5077}"/>
              </a:ext>
            </a:extLst>
          </p:cNvPr>
          <p:cNvGrpSpPr/>
          <p:nvPr/>
        </p:nvGrpSpPr>
        <p:grpSpPr>
          <a:xfrm>
            <a:off x="477135" y="5909721"/>
            <a:ext cx="455857" cy="573119"/>
            <a:chOff x="477135" y="4528527"/>
            <a:chExt cx="455857" cy="573119"/>
          </a:xfrm>
        </p:grpSpPr>
        <p:pic>
          <p:nvPicPr>
            <p:cNvPr id="70" name="Object 85">
              <a:extLst>
                <a:ext uri="{FF2B5EF4-FFF2-40B4-BE49-F238E27FC236}">
                  <a16:creationId xmlns:a16="http://schemas.microsoft.com/office/drawing/2014/main" id="{7B44567A-14B9-CA06-D23F-4D1FE0A93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  <p:grpSp>
        <p:nvGrpSpPr>
          <p:cNvPr id="49" name="그룹 1016">
            <a:extLst>
              <a:ext uri="{FF2B5EF4-FFF2-40B4-BE49-F238E27FC236}">
                <a16:creationId xmlns:a16="http://schemas.microsoft.com/office/drawing/2014/main" id="{80BC3DB3-6F52-2C6B-BB3F-327EAACA6FCE}"/>
              </a:ext>
            </a:extLst>
          </p:cNvPr>
          <p:cNvGrpSpPr/>
          <p:nvPr/>
        </p:nvGrpSpPr>
        <p:grpSpPr>
          <a:xfrm>
            <a:off x="413647" y="7007643"/>
            <a:ext cx="602974" cy="626466"/>
            <a:chOff x="413647" y="5626449"/>
            <a:chExt cx="602974" cy="626466"/>
          </a:xfrm>
        </p:grpSpPr>
        <p:pic>
          <p:nvPicPr>
            <p:cNvPr id="50" name="Object 59">
              <a:extLst>
                <a:ext uri="{FF2B5EF4-FFF2-40B4-BE49-F238E27FC236}">
                  <a16:creationId xmlns:a16="http://schemas.microsoft.com/office/drawing/2014/main" id="{CD2D83EB-6896-95B9-B0B9-79704F204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sp>
        <p:nvSpPr>
          <p:cNvPr id="58" name="Object 82">
            <a:extLst>
              <a:ext uri="{FF2B5EF4-FFF2-40B4-BE49-F238E27FC236}">
                <a16:creationId xmlns:a16="http://schemas.microsoft.com/office/drawing/2014/main" id="{EDD6D60A-4DA9-9D29-0B47-5B9C5FC3C4D0}"/>
              </a:ext>
            </a:extLst>
          </p:cNvPr>
          <p:cNvSpPr txBox="1"/>
          <p:nvPr/>
        </p:nvSpPr>
        <p:spPr>
          <a:xfrm>
            <a:off x="-371126" y="7627410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33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그룹 1024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sp>
        <p:nvSpPr>
          <p:cNvPr id="102" name="Object 102"/>
          <p:cNvSpPr txBox="1"/>
          <p:nvPr/>
        </p:nvSpPr>
        <p:spPr>
          <a:xfrm>
            <a:off x="2094410" y="774839"/>
            <a:ext cx="9710751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Marketing Strategy</a:t>
            </a:r>
          </a:p>
        </p:txBody>
      </p:sp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5A343EB-CFF4-242B-DAD0-8C1110231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366" y="1580375"/>
            <a:ext cx="5294365" cy="8149223"/>
          </a:xfrm>
          <a:prstGeom prst="rect">
            <a:avLst/>
          </a:prstGeom>
        </p:spPr>
      </p:pic>
      <p:grpSp>
        <p:nvGrpSpPr>
          <p:cNvPr id="44" name="그룹 1001">
            <a:extLst>
              <a:ext uri="{FF2B5EF4-FFF2-40B4-BE49-F238E27FC236}">
                <a16:creationId xmlns:a16="http://schemas.microsoft.com/office/drawing/2014/main" id="{263AB3FA-BF6D-2950-ADF2-3FEB7D202B90}"/>
              </a:ext>
            </a:extLst>
          </p:cNvPr>
          <p:cNvGrpSpPr/>
          <p:nvPr/>
        </p:nvGrpSpPr>
        <p:grpSpPr>
          <a:xfrm>
            <a:off x="2260679" y="4451450"/>
            <a:ext cx="7277720" cy="2407074"/>
            <a:chOff x="2138416" y="6616769"/>
            <a:chExt cx="7277720" cy="2407074"/>
          </a:xfrm>
          <a:noFill/>
        </p:grpSpPr>
        <p:pic>
          <p:nvPicPr>
            <p:cNvPr id="45" name="Object 2">
              <a:extLst>
                <a:ext uri="{FF2B5EF4-FFF2-40B4-BE49-F238E27FC236}">
                  <a16:creationId xmlns:a16="http://schemas.microsoft.com/office/drawing/2014/main" id="{0780B93F-1BB6-1D63-12E6-39B2184F9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8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38416" y="6616769"/>
              <a:ext cx="7277720" cy="2407074"/>
            </a:xfrm>
            <a:prstGeom prst="rect">
              <a:avLst/>
            </a:prstGeom>
            <a:grpFill/>
          </p:spPr>
        </p:pic>
      </p:grpSp>
      <p:grpSp>
        <p:nvGrpSpPr>
          <p:cNvPr id="46" name="그룹 1004">
            <a:extLst>
              <a:ext uri="{FF2B5EF4-FFF2-40B4-BE49-F238E27FC236}">
                <a16:creationId xmlns:a16="http://schemas.microsoft.com/office/drawing/2014/main" id="{D288D4DC-7C4B-ADEC-7D5E-62E9C18D09F7}"/>
              </a:ext>
            </a:extLst>
          </p:cNvPr>
          <p:cNvGrpSpPr/>
          <p:nvPr/>
        </p:nvGrpSpPr>
        <p:grpSpPr>
          <a:xfrm>
            <a:off x="4275646" y="4236737"/>
            <a:ext cx="3529586" cy="556036"/>
            <a:chOff x="4153383" y="6402056"/>
            <a:chExt cx="3529586" cy="556036"/>
          </a:xfrm>
        </p:grpSpPr>
        <p:pic>
          <p:nvPicPr>
            <p:cNvPr id="47" name="Object 12">
              <a:extLst>
                <a:ext uri="{FF2B5EF4-FFF2-40B4-BE49-F238E27FC236}">
                  <a16:creationId xmlns:a16="http://schemas.microsoft.com/office/drawing/2014/main" id="{75C9FC79-5CB1-9FF1-5CC3-EF40B2220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53383" y="6402056"/>
              <a:ext cx="3529586" cy="556036"/>
            </a:xfrm>
            <a:prstGeom prst="rect">
              <a:avLst/>
            </a:prstGeom>
          </p:spPr>
        </p:pic>
      </p:grpSp>
      <p:sp>
        <p:nvSpPr>
          <p:cNvPr id="48" name="Object 15">
            <a:extLst>
              <a:ext uri="{FF2B5EF4-FFF2-40B4-BE49-F238E27FC236}">
                <a16:creationId xmlns:a16="http://schemas.microsoft.com/office/drawing/2014/main" id="{07704E3A-7843-08D7-197B-6DD7CFFA37CD}"/>
              </a:ext>
            </a:extLst>
          </p:cNvPr>
          <p:cNvSpPr txBox="1"/>
          <p:nvPr/>
        </p:nvSpPr>
        <p:spPr>
          <a:xfrm>
            <a:off x="4150903" y="4360152"/>
            <a:ext cx="3912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YOUTUBE</a:t>
            </a:r>
          </a:p>
        </p:txBody>
      </p:sp>
      <p:pic>
        <p:nvPicPr>
          <p:cNvPr id="49" name="Picture 4">
            <a:extLst>
              <a:ext uri="{FF2B5EF4-FFF2-40B4-BE49-F238E27FC236}">
                <a16:creationId xmlns:a16="http://schemas.microsoft.com/office/drawing/2014/main" id="{06B29B47-13E9-2D3A-A56F-AE989DA57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074" y="3862861"/>
            <a:ext cx="872224" cy="82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Object 5">
            <a:extLst>
              <a:ext uri="{FF2B5EF4-FFF2-40B4-BE49-F238E27FC236}">
                <a16:creationId xmlns:a16="http://schemas.microsoft.com/office/drawing/2014/main" id="{7477D945-DD1C-0FB5-337C-6ACB3BE817EE}"/>
              </a:ext>
            </a:extLst>
          </p:cNvPr>
          <p:cNvSpPr txBox="1"/>
          <p:nvPr/>
        </p:nvSpPr>
        <p:spPr>
          <a:xfrm>
            <a:off x="2430135" y="5262164"/>
            <a:ext cx="767520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30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 </a:t>
            </a:r>
            <a:r>
              <a:rPr lang="ko-KR" altLang="en-US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유투버이자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자취하는 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lang="ko-KR" altLang="en-US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코뚱잉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통하여 운영 확장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다른 먹방 </a:t>
            </a:r>
            <a:r>
              <a:rPr lang="ko-KR" altLang="en-US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유투버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요리 </a:t>
            </a:r>
            <a:r>
              <a:rPr lang="ko-KR" altLang="en-US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유투버들을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통해 인식 및 플랫폼 홍보</a:t>
            </a:r>
            <a:endParaRPr 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36" name="그룹 1017">
            <a:extLst>
              <a:ext uri="{FF2B5EF4-FFF2-40B4-BE49-F238E27FC236}">
                <a16:creationId xmlns:a16="http://schemas.microsoft.com/office/drawing/2014/main" id="{10227018-3D83-4A77-D641-0301DD26158C}"/>
              </a:ext>
            </a:extLst>
          </p:cNvPr>
          <p:cNvGrpSpPr/>
          <p:nvPr/>
        </p:nvGrpSpPr>
        <p:grpSpPr>
          <a:xfrm>
            <a:off x="445779" y="8023829"/>
            <a:ext cx="497228" cy="468637"/>
            <a:chOff x="445779" y="8023829"/>
            <a:chExt cx="497228" cy="468637"/>
          </a:xfrm>
        </p:grpSpPr>
        <p:pic>
          <p:nvPicPr>
            <p:cNvPr id="37" name="Object 62">
              <a:extLst>
                <a:ext uri="{FF2B5EF4-FFF2-40B4-BE49-F238E27FC236}">
                  <a16:creationId xmlns:a16="http://schemas.microsoft.com/office/drawing/2014/main" id="{777CC227-A3F8-745C-366E-5D16AFA8B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38" name="그룹 1018">
            <a:extLst>
              <a:ext uri="{FF2B5EF4-FFF2-40B4-BE49-F238E27FC236}">
                <a16:creationId xmlns:a16="http://schemas.microsoft.com/office/drawing/2014/main" id="{E46849DC-0268-9A22-DE24-B7034A2CB248}"/>
              </a:ext>
            </a:extLst>
          </p:cNvPr>
          <p:cNvGrpSpPr/>
          <p:nvPr/>
        </p:nvGrpSpPr>
        <p:grpSpPr>
          <a:xfrm>
            <a:off x="-174475" y="6874559"/>
            <a:ext cx="1759077" cy="1168563"/>
            <a:chOff x="-174475" y="892136"/>
            <a:chExt cx="1759077" cy="1168563"/>
          </a:xfrm>
        </p:grpSpPr>
        <p:pic>
          <p:nvPicPr>
            <p:cNvPr id="39" name="Object 65">
              <a:extLst>
                <a:ext uri="{FF2B5EF4-FFF2-40B4-BE49-F238E27FC236}">
                  <a16:creationId xmlns:a16="http://schemas.microsoft.com/office/drawing/2014/main" id="{69AC84B1-5CD4-87F7-1548-0788C834E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40" name="Object 71">
            <a:extLst>
              <a:ext uri="{FF2B5EF4-FFF2-40B4-BE49-F238E27FC236}">
                <a16:creationId xmlns:a16="http://schemas.microsoft.com/office/drawing/2014/main" id="{E1CF3629-93EF-907D-DEDD-4620F636C18D}"/>
              </a:ext>
            </a:extLst>
          </p:cNvPr>
          <p:cNvSpPr txBox="1"/>
          <p:nvPr/>
        </p:nvSpPr>
        <p:spPr>
          <a:xfrm>
            <a:off x="-371126" y="3037551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sp>
        <p:nvSpPr>
          <p:cNvPr id="41" name="Object 84">
            <a:extLst>
              <a:ext uri="{FF2B5EF4-FFF2-40B4-BE49-F238E27FC236}">
                <a16:creationId xmlns:a16="http://schemas.microsoft.com/office/drawing/2014/main" id="{75ABE520-016F-DAD6-9BCD-F2476FAD4E29}"/>
              </a:ext>
            </a:extLst>
          </p:cNvPr>
          <p:cNvSpPr txBox="1"/>
          <p:nvPr/>
        </p:nvSpPr>
        <p:spPr>
          <a:xfrm>
            <a:off x="-371126" y="852401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42" name="그룹 1014">
            <a:extLst>
              <a:ext uri="{FF2B5EF4-FFF2-40B4-BE49-F238E27FC236}">
                <a16:creationId xmlns:a16="http://schemas.microsoft.com/office/drawing/2014/main" id="{CE4265D9-617C-7E29-ADA3-BE6F9F0EC92D}"/>
              </a:ext>
            </a:extLst>
          </p:cNvPr>
          <p:cNvGrpSpPr/>
          <p:nvPr/>
        </p:nvGrpSpPr>
        <p:grpSpPr>
          <a:xfrm>
            <a:off x="466470" y="3613597"/>
            <a:ext cx="467014" cy="561384"/>
            <a:chOff x="466470" y="2232403"/>
            <a:chExt cx="467014" cy="561384"/>
          </a:xfrm>
        </p:grpSpPr>
        <p:pic>
          <p:nvPicPr>
            <p:cNvPr id="43" name="Object 53">
              <a:extLst>
                <a:ext uri="{FF2B5EF4-FFF2-40B4-BE49-F238E27FC236}">
                  <a16:creationId xmlns:a16="http://schemas.microsoft.com/office/drawing/2014/main" id="{FEB279D2-86F5-A614-5B20-5EC2EF692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51" name="Object 79">
            <a:extLst>
              <a:ext uri="{FF2B5EF4-FFF2-40B4-BE49-F238E27FC236}">
                <a16:creationId xmlns:a16="http://schemas.microsoft.com/office/drawing/2014/main" id="{F28173A9-D75B-1920-6D60-BF2EA7AF4B3D}"/>
              </a:ext>
            </a:extLst>
          </p:cNvPr>
          <p:cNvSpPr txBox="1"/>
          <p:nvPr/>
        </p:nvSpPr>
        <p:spPr>
          <a:xfrm>
            <a:off x="-371126" y="420751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52" name="그룹 1029">
            <a:extLst>
              <a:ext uri="{FF2B5EF4-FFF2-40B4-BE49-F238E27FC236}">
                <a16:creationId xmlns:a16="http://schemas.microsoft.com/office/drawing/2014/main" id="{4498DA7B-B124-AF54-CDB1-29371DCA4960}"/>
              </a:ext>
            </a:extLst>
          </p:cNvPr>
          <p:cNvGrpSpPr/>
          <p:nvPr/>
        </p:nvGrpSpPr>
        <p:grpSpPr>
          <a:xfrm>
            <a:off x="499923" y="2565633"/>
            <a:ext cx="459373" cy="390892"/>
            <a:chOff x="499923" y="1167492"/>
            <a:chExt cx="459373" cy="390892"/>
          </a:xfrm>
        </p:grpSpPr>
        <p:pic>
          <p:nvPicPr>
            <p:cNvPr id="53" name="Object 94">
              <a:extLst>
                <a:ext uri="{FF2B5EF4-FFF2-40B4-BE49-F238E27FC236}">
                  <a16:creationId xmlns:a16="http://schemas.microsoft.com/office/drawing/2014/main" id="{FF6F1B7A-7B6D-DE45-FC6A-19FBC3097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  <p:grpSp>
        <p:nvGrpSpPr>
          <p:cNvPr id="54" name="그룹 1015">
            <a:extLst>
              <a:ext uri="{FF2B5EF4-FFF2-40B4-BE49-F238E27FC236}">
                <a16:creationId xmlns:a16="http://schemas.microsoft.com/office/drawing/2014/main" id="{42CC7233-E6A6-54A0-61CE-E6E15A33E6E8}"/>
              </a:ext>
            </a:extLst>
          </p:cNvPr>
          <p:cNvGrpSpPr/>
          <p:nvPr/>
        </p:nvGrpSpPr>
        <p:grpSpPr>
          <a:xfrm>
            <a:off x="500439" y="4812197"/>
            <a:ext cx="415509" cy="455180"/>
            <a:chOff x="500439" y="3431003"/>
            <a:chExt cx="415509" cy="455180"/>
          </a:xfrm>
        </p:grpSpPr>
        <p:pic>
          <p:nvPicPr>
            <p:cNvPr id="55" name="Object 56">
              <a:extLst>
                <a:ext uri="{FF2B5EF4-FFF2-40B4-BE49-F238E27FC236}">
                  <a16:creationId xmlns:a16="http://schemas.microsoft.com/office/drawing/2014/main" id="{211004B1-8E8E-ABD9-F3FB-72F7BB717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sp>
        <p:nvSpPr>
          <p:cNvPr id="56" name="Object 80">
            <a:extLst>
              <a:ext uri="{FF2B5EF4-FFF2-40B4-BE49-F238E27FC236}">
                <a16:creationId xmlns:a16="http://schemas.microsoft.com/office/drawing/2014/main" id="{4C191320-BD2A-2E94-84E0-2F2333460829}"/>
              </a:ext>
            </a:extLst>
          </p:cNvPr>
          <p:cNvSpPr txBox="1"/>
          <p:nvPr/>
        </p:nvSpPr>
        <p:spPr>
          <a:xfrm>
            <a:off x="-371126" y="529469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57" name="Object 81">
            <a:extLst>
              <a:ext uri="{FF2B5EF4-FFF2-40B4-BE49-F238E27FC236}">
                <a16:creationId xmlns:a16="http://schemas.microsoft.com/office/drawing/2014/main" id="{9C783C73-16F1-4746-A1F8-9D2BC54FE4E1}"/>
              </a:ext>
            </a:extLst>
          </p:cNvPr>
          <p:cNvSpPr txBox="1"/>
          <p:nvPr/>
        </p:nvSpPr>
        <p:spPr>
          <a:xfrm>
            <a:off x="-371126" y="645798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grpSp>
        <p:nvGrpSpPr>
          <p:cNvPr id="58" name="그룹 1020">
            <a:extLst>
              <a:ext uri="{FF2B5EF4-FFF2-40B4-BE49-F238E27FC236}">
                <a16:creationId xmlns:a16="http://schemas.microsoft.com/office/drawing/2014/main" id="{EEEB6FD0-BFE5-E4CA-D15E-E03E59A06D3D}"/>
              </a:ext>
            </a:extLst>
          </p:cNvPr>
          <p:cNvGrpSpPr/>
          <p:nvPr/>
        </p:nvGrpSpPr>
        <p:grpSpPr>
          <a:xfrm>
            <a:off x="477135" y="5909721"/>
            <a:ext cx="455857" cy="573119"/>
            <a:chOff x="477135" y="4528527"/>
            <a:chExt cx="455857" cy="573119"/>
          </a:xfrm>
        </p:grpSpPr>
        <p:pic>
          <p:nvPicPr>
            <p:cNvPr id="59" name="Object 85">
              <a:extLst>
                <a:ext uri="{FF2B5EF4-FFF2-40B4-BE49-F238E27FC236}">
                  <a16:creationId xmlns:a16="http://schemas.microsoft.com/office/drawing/2014/main" id="{7E0C0387-098D-7B51-A94A-15DDA336A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  <p:grpSp>
        <p:nvGrpSpPr>
          <p:cNvPr id="60" name="그룹 1016">
            <a:extLst>
              <a:ext uri="{FF2B5EF4-FFF2-40B4-BE49-F238E27FC236}">
                <a16:creationId xmlns:a16="http://schemas.microsoft.com/office/drawing/2014/main" id="{B91E5A4F-E744-C9A6-2F95-1ED934D8D488}"/>
              </a:ext>
            </a:extLst>
          </p:cNvPr>
          <p:cNvGrpSpPr/>
          <p:nvPr/>
        </p:nvGrpSpPr>
        <p:grpSpPr>
          <a:xfrm>
            <a:off x="413647" y="7007643"/>
            <a:ext cx="602974" cy="626466"/>
            <a:chOff x="413647" y="5626449"/>
            <a:chExt cx="602974" cy="626466"/>
          </a:xfrm>
        </p:grpSpPr>
        <p:pic>
          <p:nvPicPr>
            <p:cNvPr id="61" name="Object 59">
              <a:extLst>
                <a:ext uri="{FF2B5EF4-FFF2-40B4-BE49-F238E27FC236}">
                  <a16:creationId xmlns:a16="http://schemas.microsoft.com/office/drawing/2014/main" id="{7DB73052-6F20-DBB1-89F7-70986B7DA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sp>
        <p:nvSpPr>
          <p:cNvPr id="62" name="Object 82">
            <a:extLst>
              <a:ext uri="{FF2B5EF4-FFF2-40B4-BE49-F238E27FC236}">
                <a16:creationId xmlns:a16="http://schemas.microsoft.com/office/drawing/2014/main" id="{7476F19E-65FF-1A86-23DE-DCC10CD467A3}"/>
              </a:ext>
            </a:extLst>
          </p:cNvPr>
          <p:cNvSpPr txBox="1"/>
          <p:nvPr/>
        </p:nvSpPr>
        <p:spPr>
          <a:xfrm>
            <a:off x="-371126" y="7627410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35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8416" y="6616769"/>
            <a:ext cx="7277720" cy="2407074"/>
            <a:chOff x="2138416" y="6616769"/>
            <a:chExt cx="7277720" cy="2407074"/>
          </a:xfrm>
          <a:noFill/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8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38416" y="6616769"/>
              <a:ext cx="7277720" cy="2407074"/>
            </a:xfrm>
            <a:prstGeom prst="rect">
              <a:avLst/>
            </a:prstGeom>
            <a:grpFill/>
          </p:spPr>
        </p:pic>
      </p:grpSp>
      <p:sp>
        <p:nvSpPr>
          <p:cNvPr id="5" name="Object 5"/>
          <p:cNvSpPr txBox="1"/>
          <p:nvPr/>
        </p:nvSpPr>
        <p:spPr>
          <a:xfrm>
            <a:off x="2309117" y="7054965"/>
            <a:ext cx="6618983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SNS,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지인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에브리타임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코뚱잉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등 유투브로 광고하여 소비자들로 하여금 소비자 증가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학교 정문에서 전단지 분배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4153383" y="6402056"/>
            <a:ext cx="3529586" cy="556036"/>
            <a:chOff x="4153383" y="6402056"/>
            <a:chExt cx="3529586" cy="5560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53383" y="6402056"/>
              <a:ext cx="3529586" cy="55603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502326" y="6525471"/>
            <a:ext cx="443920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소비자</a:t>
            </a:r>
            <a:endParaRPr lang="en-US" sz="2000" kern="0" spc="-10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12" name="그룹 1012"/>
          <p:cNvGrpSpPr/>
          <p:nvPr/>
        </p:nvGrpSpPr>
        <p:grpSpPr>
          <a:xfrm>
            <a:off x="6091851" y="2898139"/>
            <a:ext cx="7277720" cy="2407074"/>
            <a:chOff x="2138416" y="3202713"/>
            <a:chExt cx="7277720" cy="2407074"/>
          </a:xfrm>
          <a:noFill/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38416" y="3202713"/>
              <a:ext cx="7277720" cy="2407074"/>
            </a:xfrm>
            <a:prstGeom prst="rect">
              <a:avLst/>
            </a:prstGeom>
            <a:grpFill/>
          </p:spPr>
        </p:pic>
      </p:grpSp>
      <p:sp>
        <p:nvSpPr>
          <p:cNvPr id="40" name="Object 40"/>
          <p:cNvSpPr txBox="1"/>
          <p:nvPr/>
        </p:nvSpPr>
        <p:spPr>
          <a:xfrm>
            <a:off x="6457868" y="3358508"/>
            <a:ext cx="5725814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한양대 근처 요리사 직접 만나 플랫폼 홍보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요리 전문 학원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구직어플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kern="0" spc="-10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알바몬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알바천국</a:t>
            </a:r>
            <a:r>
              <a:rPr lang="en-US" altLang="ko-KR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grpSp>
        <p:nvGrpSpPr>
          <p:cNvPr id="1016" name="그룹 1016"/>
          <p:cNvGrpSpPr/>
          <p:nvPr/>
        </p:nvGrpSpPr>
        <p:grpSpPr>
          <a:xfrm>
            <a:off x="7489631" y="2480935"/>
            <a:ext cx="4161059" cy="695221"/>
            <a:chOff x="4167669" y="2924695"/>
            <a:chExt cx="3529586" cy="55603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67669" y="2924695"/>
              <a:ext cx="3529586" cy="556036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7737803" y="2698271"/>
            <a:ext cx="39128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kern="0" spc="-10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요리사</a:t>
            </a:r>
            <a:endParaRPr lang="en-US" sz="2000" kern="0" spc="-100">
              <a:solidFill>
                <a:srgbClr val="0070C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24" name="그룹 1024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454072" y="6582985"/>
            <a:ext cx="7277720" cy="2407074"/>
            <a:chOff x="10104431" y="6616769"/>
            <a:chExt cx="7277720" cy="2407074"/>
          </a:xfrm>
          <a:noFill/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3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104431" y="6616769"/>
              <a:ext cx="7277720" cy="2407074"/>
            </a:xfrm>
            <a:prstGeom prst="rect">
              <a:avLst/>
            </a:prstGeom>
            <a:grpFill/>
          </p:spPr>
        </p:pic>
      </p:grpSp>
      <p:sp>
        <p:nvSpPr>
          <p:cNvPr id="80" name="Object 80"/>
          <p:cNvSpPr txBox="1"/>
          <p:nvPr/>
        </p:nvSpPr>
        <p:spPr>
          <a:xfrm>
            <a:off x="10634990" y="7326042"/>
            <a:ext cx="691588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직접 발로 뛰어 구함</a:t>
            </a:r>
            <a:endParaRPr lang="en-US" altLang="ko-KR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ko-KR" altLang="en-US" sz="2000" kern="0" spc="-10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kern="0" spc="-10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홈플러스, 이마트와의 제휴</a:t>
            </a:r>
          </a:p>
        </p:txBody>
      </p:sp>
      <p:grpSp>
        <p:nvGrpSpPr>
          <p:cNvPr id="1029" name="그룹 1029"/>
          <p:cNvGrpSpPr/>
          <p:nvPr/>
        </p:nvGrpSpPr>
        <p:grpSpPr>
          <a:xfrm>
            <a:off x="11982694" y="6413619"/>
            <a:ext cx="3529586" cy="556036"/>
            <a:chOff x="12128922" y="6378120"/>
            <a:chExt cx="3529586" cy="556036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28922" y="6378120"/>
              <a:ext cx="3529586" cy="556036"/>
            </a:xfrm>
            <a:prstGeom prst="rect">
              <a:avLst/>
            </a:prstGeom>
          </p:spPr>
        </p:pic>
      </p:grpSp>
      <p:sp>
        <p:nvSpPr>
          <p:cNvPr id="93" name="Object 93"/>
          <p:cNvSpPr txBox="1"/>
          <p:nvPr/>
        </p:nvSpPr>
        <p:spPr>
          <a:xfrm>
            <a:off x="11857949" y="6537034"/>
            <a:ext cx="3912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rgbClr val="00B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소매업</a:t>
            </a:r>
            <a:endParaRPr lang="en-US" sz="2000" kern="0" spc="-100">
              <a:solidFill>
                <a:srgbClr val="00B05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2094410" y="774839"/>
            <a:ext cx="9710751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Marketing Strategy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53B3EA38-282E-A2DE-2783-A4AE3A837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682" y="6195541"/>
            <a:ext cx="872224" cy="52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1DCDD3B-9AAF-93E7-D373-1F606DDA8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969" y="1847075"/>
            <a:ext cx="1438469" cy="117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사람, 쥐고있는이(가) 표시된 사진&#10;&#10;자동 생성된 설명">
            <a:extLst>
              <a:ext uri="{FF2B5EF4-FFF2-40B4-BE49-F238E27FC236}">
                <a16:creationId xmlns:a16="http://schemas.microsoft.com/office/drawing/2014/main" id="{07ED5D44-4077-8B14-DABA-7A0F9E49E41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334087" y="5637545"/>
            <a:ext cx="1022546" cy="1168563"/>
          </a:xfrm>
          <a:prstGeom prst="rect">
            <a:avLst/>
          </a:prstGeom>
        </p:spPr>
      </p:pic>
      <p:grpSp>
        <p:nvGrpSpPr>
          <p:cNvPr id="49" name="그룹 1017">
            <a:extLst>
              <a:ext uri="{FF2B5EF4-FFF2-40B4-BE49-F238E27FC236}">
                <a16:creationId xmlns:a16="http://schemas.microsoft.com/office/drawing/2014/main" id="{FCF2577E-A592-1279-7848-963AF2456CB1}"/>
              </a:ext>
            </a:extLst>
          </p:cNvPr>
          <p:cNvGrpSpPr/>
          <p:nvPr/>
        </p:nvGrpSpPr>
        <p:grpSpPr>
          <a:xfrm>
            <a:off x="445779" y="8023829"/>
            <a:ext cx="497228" cy="468637"/>
            <a:chOff x="445779" y="8023829"/>
            <a:chExt cx="497228" cy="468637"/>
          </a:xfrm>
        </p:grpSpPr>
        <p:pic>
          <p:nvPicPr>
            <p:cNvPr id="50" name="Object 62">
              <a:extLst>
                <a:ext uri="{FF2B5EF4-FFF2-40B4-BE49-F238E27FC236}">
                  <a16:creationId xmlns:a16="http://schemas.microsoft.com/office/drawing/2014/main" id="{8AFC583D-049F-317E-3D14-1BF175729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52" name="그룹 1018">
            <a:extLst>
              <a:ext uri="{FF2B5EF4-FFF2-40B4-BE49-F238E27FC236}">
                <a16:creationId xmlns:a16="http://schemas.microsoft.com/office/drawing/2014/main" id="{49A11F76-26AC-B5FD-4826-C779C2ECC8D2}"/>
              </a:ext>
            </a:extLst>
          </p:cNvPr>
          <p:cNvGrpSpPr/>
          <p:nvPr/>
        </p:nvGrpSpPr>
        <p:grpSpPr>
          <a:xfrm>
            <a:off x="-174475" y="6874559"/>
            <a:ext cx="1759077" cy="1168563"/>
            <a:chOff x="-174475" y="892136"/>
            <a:chExt cx="1759077" cy="1168563"/>
          </a:xfrm>
        </p:grpSpPr>
        <p:pic>
          <p:nvPicPr>
            <p:cNvPr id="54" name="Object 65">
              <a:extLst>
                <a:ext uri="{FF2B5EF4-FFF2-40B4-BE49-F238E27FC236}">
                  <a16:creationId xmlns:a16="http://schemas.microsoft.com/office/drawing/2014/main" id="{91933B0B-4497-670B-E575-0AA3AFABB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55" name="Object 71">
            <a:extLst>
              <a:ext uri="{FF2B5EF4-FFF2-40B4-BE49-F238E27FC236}">
                <a16:creationId xmlns:a16="http://schemas.microsoft.com/office/drawing/2014/main" id="{F301183F-9526-D8EE-17F7-BB4AFAFB48F2}"/>
              </a:ext>
            </a:extLst>
          </p:cNvPr>
          <p:cNvSpPr txBox="1"/>
          <p:nvPr/>
        </p:nvSpPr>
        <p:spPr>
          <a:xfrm>
            <a:off x="-371126" y="3037551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sp>
        <p:nvSpPr>
          <p:cNvPr id="56" name="Object 84">
            <a:extLst>
              <a:ext uri="{FF2B5EF4-FFF2-40B4-BE49-F238E27FC236}">
                <a16:creationId xmlns:a16="http://schemas.microsoft.com/office/drawing/2014/main" id="{57AB7E23-AC49-0301-B50D-CD70F5DA9E20}"/>
              </a:ext>
            </a:extLst>
          </p:cNvPr>
          <p:cNvSpPr txBox="1"/>
          <p:nvPr/>
        </p:nvSpPr>
        <p:spPr>
          <a:xfrm>
            <a:off x="-371126" y="852401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57" name="그룹 1014">
            <a:extLst>
              <a:ext uri="{FF2B5EF4-FFF2-40B4-BE49-F238E27FC236}">
                <a16:creationId xmlns:a16="http://schemas.microsoft.com/office/drawing/2014/main" id="{76EED87B-DE00-9F0B-F93C-4E78933B9ECF}"/>
              </a:ext>
            </a:extLst>
          </p:cNvPr>
          <p:cNvGrpSpPr/>
          <p:nvPr/>
        </p:nvGrpSpPr>
        <p:grpSpPr>
          <a:xfrm>
            <a:off x="466470" y="3613597"/>
            <a:ext cx="467014" cy="561384"/>
            <a:chOff x="466470" y="2232403"/>
            <a:chExt cx="467014" cy="561384"/>
          </a:xfrm>
        </p:grpSpPr>
        <p:pic>
          <p:nvPicPr>
            <p:cNvPr id="58" name="Object 53">
              <a:extLst>
                <a:ext uri="{FF2B5EF4-FFF2-40B4-BE49-F238E27FC236}">
                  <a16:creationId xmlns:a16="http://schemas.microsoft.com/office/drawing/2014/main" id="{5916C689-2833-9F75-8384-3D8CFA501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59" name="Object 79">
            <a:extLst>
              <a:ext uri="{FF2B5EF4-FFF2-40B4-BE49-F238E27FC236}">
                <a16:creationId xmlns:a16="http://schemas.microsoft.com/office/drawing/2014/main" id="{422515B9-C8D1-5732-BC6D-345967DF6A9E}"/>
              </a:ext>
            </a:extLst>
          </p:cNvPr>
          <p:cNvSpPr txBox="1"/>
          <p:nvPr/>
        </p:nvSpPr>
        <p:spPr>
          <a:xfrm>
            <a:off x="-371126" y="420751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60" name="그룹 1029">
            <a:extLst>
              <a:ext uri="{FF2B5EF4-FFF2-40B4-BE49-F238E27FC236}">
                <a16:creationId xmlns:a16="http://schemas.microsoft.com/office/drawing/2014/main" id="{F594B882-9EB1-86B3-99BA-4AFADB83D422}"/>
              </a:ext>
            </a:extLst>
          </p:cNvPr>
          <p:cNvGrpSpPr/>
          <p:nvPr/>
        </p:nvGrpSpPr>
        <p:grpSpPr>
          <a:xfrm>
            <a:off x="499923" y="2565633"/>
            <a:ext cx="459373" cy="390892"/>
            <a:chOff x="499923" y="1167492"/>
            <a:chExt cx="459373" cy="390892"/>
          </a:xfrm>
        </p:grpSpPr>
        <p:pic>
          <p:nvPicPr>
            <p:cNvPr id="61" name="Object 94">
              <a:extLst>
                <a:ext uri="{FF2B5EF4-FFF2-40B4-BE49-F238E27FC236}">
                  <a16:creationId xmlns:a16="http://schemas.microsoft.com/office/drawing/2014/main" id="{6B3D5C01-B932-1BD7-7452-740E46415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  <p:grpSp>
        <p:nvGrpSpPr>
          <p:cNvPr id="62" name="그룹 1015">
            <a:extLst>
              <a:ext uri="{FF2B5EF4-FFF2-40B4-BE49-F238E27FC236}">
                <a16:creationId xmlns:a16="http://schemas.microsoft.com/office/drawing/2014/main" id="{792E3731-B6E8-9058-F502-FC5CE070EAD6}"/>
              </a:ext>
            </a:extLst>
          </p:cNvPr>
          <p:cNvGrpSpPr/>
          <p:nvPr/>
        </p:nvGrpSpPr>
        <p:grpSpPr>
          <a:xfrm>
            <a:off x="500439" y="4812197"/>
            <a:ext cx="415509" cy="455180"/>
            <a:chOff x="500439" y="3431003"/>
            <a:chExt cx="415509" cy="455180"/>
          </a:xfrm>
        </p:grpSpPr>
        <p:pic>
          <p:nvPicPr>
            <p:cNvPr id="63" name="Object 56">
              <a:extLst>
                <a:ext uri="{FF2B5EF4-FFF2-40B4-BE49-F238E27FC236}">
                  <a16:creationId xmlns:a16="http://schemas.microsoft.com/office/drawing/2014/main" id="{58F7C9D6-0533-39EA-1553-886FF2E4E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sp>
        <p:nvSpPr>
          <p:cNvPr id="64" name="Object 80">
            <a:extLst>
              <a:ext uri="{FF2B5EF4-FFF2-40B4-BE49-F238E27FC236}">
                <a16:creationId xmlns:a16="http://schemas.microsoft.com/office/drawing/2014/main" id="{1326F5CE-6CCC-0BC6-706A-49EF82A22F41}"/>
              </a:ext>
            </a:extLst>
          </p:cNvPr>
          <p:cNvSpPr txBox="1"/>
          <p:nvPr/>
        </p:nvSpPr>
        <p:spPr>
          <a:xfrm>
            <a:off x="-371126" y="529469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65" name="Object 81">
            <a:extLst>
              <a:ext uri="{FF2B5EF4-FFF2-40B4-BE49-F238E27FC236}">
                <a16:creationId xmlns:a16="http://schemas.microsoft.com/office/drawing/2014/main" id="{D2F306F6-F95A-9F29-2E56-6B5119E79CFF}"/>
              </a:ext>
            </a:extLst>
          </p:cNvPr>
          <p:cNvSpPr txBox="1"/>
          <p:nvPr/>
        </p:nvSpPr>
        <p:spPr>
          <a:xfrm>
            <a:off x="-371126" y="645798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grpSp>
        <p:nvGrpSpPr>
          <p:cNvPr id="66" name="그룹 1020">
            <a:extLst>
              <a:ext uri="{FF2B5EF4-FFF2-40B4-BE49-F238E27FC236}">
                <a16:creationId xmlns:a16="http://schemas.microsoft.com/office/drawing/2014/main" id="{01F834A8-04FC-2D59-87CF-2B448322A0CE}"/>
              </a:ext>
            </a:extLst>
          </p:cNvPr>
          <p:cNvGrpSpPr/>
          <p:nvPr/>
        </p:nvGrpSpPr>
        <p:grpSpPr>
          <a:xfrm>
            <a:off x="477135" y="5909721"/>
            <a:ext cx="455857" cy="573119"/>
            <a:chOff x="477135" y="4528527"/>
            <a:chExt cx="455857" cy="573119"/>
          </a:xfrm>
        </p:grpSpPr>
        <p:pic>
          <p:nvPicPr>
            <p:cNvPr id="67" name="Object 85">
              <a:extLst>
                <a:ext uri="{FF2B5EF4-FFF2-40B4-BE49-F238E27FC236}">
                  <a16:creationId xmlns:a16="http://schemas.microsoft.com/office/drawing/2014/main" id="{26633868-9986-4645-4D3A-DB816557D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  <p:grpSp>
        <p:nvGrpSpPr>
          <p:cNvPr id="68" name="그룹 1016">
            <a:extLst>
              <a:ext uri="{FF2B5EF4-FFF2-40B4-BE49-F238E27FC236}">
                <a16:creationId xmlns:a16="http://schemas.microsoft.com/office/drawing/2014/main" id="{B7664CAB-4992-DB81-3F44-3C757C7743E2}"/>
              </a:ext>
            </a:extLst>
          </p:cNvPr>
          <p:cNvGrpSpPr/>
          <p:nvPr/>
        </p:nvGrpSpPr>
        <p:grpSpPr>
          <a:xfrm>
            <a:off x="413647" y="7007643"/>
            <a:ext cx="602974" cy="626466"/>
            <a:chOff x="413647" y="5626449"/>
            <a:chExt cx="602974" cy="626466"/>
          </a:xfrm>
        </p:grpSpPr>
        <p:pic>
          <p:nvPicPr>
            <p:cNvPr id="69" name="Object 59">
              <a:extLst>
                <a:ext uri="{FF2B5EF4-FFF2-40B4-BE49-F238E27FC236}">
                  <a16:creationId xmlns:a16="http://schemas.microsoft.com/office/drawing/2014/main" id="{A0500889-65BD-38B5-C334-A4EE86E70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sp>
        <p:nvSpPr>
          <p:cNvPr id="70" name="Object 82">
            <a:extLst>
              <a:ext uri="{FF2B5EF4-FFF2-40B4-BE49-F238E27FC236}">
                <a16:creationId xmlns:a16="http://schemas.microsoft.com/office/drawing/2014/main" id="{522A78E8-B512-0FCE-E2F5-1D80BBF9456E}"/>
              </a:ext>
            </a:extLst>
          </p:cNvPr>
          <p:cNvSpPr txBox="1"/>
          <p:nvPr/>
        </p:nvSpPr>
        <p:spPr>
          <a:xfrm>
            <a:off x="-371126" y="7627410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93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88314" y="2913381"/>
            <a:ext cx="4402279" cy="4924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2600" b="1" kern="0" spc="-20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구글  폼을 이용한  설문 조사</a:t>
            </a:r>
            <a:endParaRPr lang="en-US"/>
          </a:p>
        </p:txBody>
      </p:sp>
      <p:sp>
        <p:nvSpPr>
          <p:cNvPr id="6" name="Object 6"/>
          <p:cNvSpPr txBox="1"/>
          <p:nvPr/>
        </p:nvSpPr>
        <p:spPr>
          <a:xfrm>
            <a:off x="5612825" y="8173099"/>
            <a:ext cx="544138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최근에는 건강이 대두되고 있는 추세로</a:t>
            </a:r>
            <a:endParaRPr lang="en-US" altLang="ko-KR" sz="20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건강한 음식이 추세</a:t>
            </a:r>
            <a:endParaRPr lang="en-US" sz="20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7" name="Object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8149" y="4289712"/>
            <a:ext cx="3610408" cy="409739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41160" y="5526864"/>
            <a:ext cx="358438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구글 폼을 이용해</a:t>
            </a:r>
            <a:endParaRPr lang="en-US" altLang="ko-KR" sz="2000" b="1">
              <a:solidFill>
                <a:srgbClr val="000000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 algn="ctr"/>
            <a:r>
              <a:rPr lang="en-US" altLang="ko-KR" sz="2000" b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20</a:t>
            </a:r>
            <a:r>
              <a:rPr lang="ko-KR" altLang="en-US" sz="2000" b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명에게</a:t>
            </a:r>
            <a:endParaRPr lang="en-US" altLang="ko-KR" sz="2000" b="1">
              <a:solidFill>
                <a:srgbClr val="000000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 algn="ctr"/>
            <a:r>
              <a:rPr lang="ko-KR" altLang="en-US" sz="2000" b="1">
                <a:solidFill>
                  <a:srgbClr val="000000"/>
                </a:solidFill>
                <a:latin typeface="S-Core Dream 4 Regular" pitchFamily="34" charset="0"/>
              </a:rPr>
              <a:t>설문조사를 참여한</a:t>
            </a:r>
            <a:endParaRPr lang="en-US" altLang="ko-KR" sz="2000" b="1">
              <a:solidFill>
                <a:srgbClr val="000000"/>
              </a:solidFill>
              <a:latin typeface="S-Core Dream 4 Regular" pitchFamily="34" charset="0"/>
            </a:endParaRPr>
          </a:p>
          <a:p>
            <a:pPr algn="ctr"/>
            <a:r>
              <a:rPr lang="ko-KR" altLang="en-US" sz="2000" b="1">
                <a:solidFill>
                  <a:srgbClr val="000000"/>
                </a:solidFill>
                <a:latin typeface="S-Core Dream 4 Regular" pitchFamily="34" charset="0"/>
              </a:rPr>
              <a:t>결과</a:t>
            </a:r>
            <a:endParaRPr lang="en-US"/>
          </a:p>
        </p:txBody>
      </p:sp>
      <p:sp>
        <p:nvSpPr>
          <p:cNvPr id="9" name="Object 9"/>
          <p:cNvSpPr txBox="1"/>
          <p:nvPr/>
        </p:nvSpPr>
        <p:spPr>
          <a:xfrm>
            <a:off x="1671495" y="884121"/>
            <a:ext cx="8855015" cy="9848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02. </a:t>
            </a:r>
            <a:r>
              <a:rPr lang="en-US" sz="5800" err="1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고객</a:t>
            </a:r>
            <a:r>
              <a:rPr 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sz="5800" err="1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니즈</a:t>
            </a:r>
            <a:r>
              <a:rPr 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sz="5800" err="1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파악</a:t>
            </a:r>
            <a:endParaRPr lang="en-US" sz="5800">
              <a:solidFill>
                <a:srgbClr val="3A3A3A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15770" y="6628344"/>
            <a:ext cx="2156098" cy="3490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kern="0" spc="-10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소비자 서포터 B 씨</a:t>
            </a:r>
            <a:endParaRPr lang="en-US"/>
          </a:p>
        </p:txBody>
      </p:sp>
      <p:sp>
        <p:nvSpPr>
          <p:cNvPr id="22" name="Object 22"/>
          <p:cNvSpPr txBox="1"/>
          <p:nvPr/>
        </p:nvSpPr>
        <p:spPr>
          <a:xfrm>
            <a:off x="9814425" y="8811288"/>
            <a:ext cx="2156098" cy="37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kern="0" spc="-10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소비자 서포터 C 씨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>
            <a:off x="10327081" y="7759214"/>
            <a:ext cx="1130785" cy="1130785"/>
            <a:chOff x="10327081" y="7759214"/>
            <a:chExt cx="1130785" cy="11307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27081" y="7759214"/>
              <a:ext cx="1130785" cy="1130785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9814425" y="4424413"/>
            <a:ext cx="2156098" cy="3490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kern="0" spc="-10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소비자 서포터 B 씨</a:t>
            </a:r>
            <a:endParaRPr lang="en-US"/>
          </a:p>
        </p:txBody>
      </p:sp>
      <p:grpSp>
        <p:nvGrpSpPr>
          <p:cNvPr id="1008" name="그룹 1008"/>
          <p:cNvGrpSpPr/>
          <p:nvPr/>
        </p:nvGrpSpPr>
        <p:grpSpPr>
          <a:xfrm>
            <a:off x="5219131" y="5903571"/>
            <a:ext cx="305557" cy="305557"/>
            <a:chOff x="5219131" y="5903571"/>
            <a:chExt cx="305557" cy="3055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9131" y="5903571"/>
              <a:ext cx="305557" cy="305557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612825" y="5901062"/>
            <a:ext cx="465197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S-Core Dream 5 Medium" pitchFamily="34" charset="0"/>
              </a:rPr>
              <a:t>맛 - 30%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612825" y="6335758"/>
            <a:ext cx="544138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음식에 있어서 맛은 가장 중요한 </a:t>
            </a:r>
            <a:r>
              <a:rPr lang="ko-KR" altLang="en-US" sz="200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요소중</a:t>
            </a:r>
            <a:endParaRPr lang="en-US" altLang="ko-KR" sz="20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하나</a:t>
            </a:r>
            <a:endParaRPr lang="en-US" sz="20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5181035" y="4115163"/>
            <a:ext cx="305557" cy="305557"/>
            <a:chOff x="5181035" y="4115163"/>
            <a:chExt cx="305557" cy="3055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81035" y="4115163"/>
              <a:ext cx="305557" cy="305557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5577193" y="4093938"/>
            <a:ext cx="465197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err="1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가격</a:t>
            </a:r>
            <a:r>
              <a:rPr lang="en-US" sz="2000" b="1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 - </a:t>
            </a:r>
            <a:r>
              <a:rPr lang="en-US" altLang="ko-KR" sz="2000" b="1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3</a:t>
            </a:r>
            <a:r>
              <a:rPr lang="en-US" sz="2000" b="1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0%</a:t>
            </a:r>
            <a:endParaRPr lang="en-US" sz="2000"/>
          </a:p>
        </p:txBody>
      </p:sp>
      <p:sp>
        <p:nvSpPr>
          <p:cNvPr id="44" name="Object 44"/>
          <p:cNvSpPr txBox="1"/>
          <p:nvPr/>
        </p:nvSpPr>
        <p:spPr>
          <a:xfrm>
            <a:off x="5527111" y="4494048"/>
            <a:ext cx="544138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옛날에는 가성비 적인 측면의 음식이</a:t>
            </a:r>
            <a:endParaRPr lang="en-US" altLang="ko-KR" sz="20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더 좋았으나 요즘은 음식 선정을 </a:t>
            </a:r>
            <a:r>
              <a:rPr lang="ko-KR" altLang="en-US" sz="200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할때</a:t>
            </a:r>
            <a:r>
              <a:rPr lang="ko-KR" altLang="en-US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20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가장 우선시 되는 요소는 아니다</a:t>
            </a:r>
            <a:endParaRPr lang="en-US" sz="20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5175720" y="7711872"/>
            <a:ext cx="305557" cy="305557"/>
            <a:chOff x="5228654" y="7689263"/>
            <a:chExt cx="305557" cy="30555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28654" y="7689263"/>
              <a:ext cx="305557" cy="305557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5622352" y="7686756"/>
            <a:ext cx="465197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err="1">
                <a:solidFill>
                  <a:srgbClr val="000000"/>
                </a:solidFill>
                <a:latin typeface="S-Core Dream 5 Medium" pitchFamily="34" charset="0"/>
              </a:rPr>
              <a:t>품질</a:t>
            </a:r>
            <a:r>
              <a:rPr lang="en-US" sz="2000" b="1">
                <a:solidFill>
                  <a:srgbClr val="000000"/>
                </a:solidFill>
                <a:latin typeface="S-Core Dream 5 Medium" pitchFamily="34" charset="0"/>
              </a:rPr>
              <a:t> - </a:t>
            </a:r>
            <a:r>
              <a:rPr lang="en-US" altLang="ko-KR" sz="2000" b="1">
                <a:solidFill>
                  <a:srgbClr val="000000"/>
                </a:solidFill>
                <a:latin typeface="S-Core Dream 5 Medium" pitchFamily="34" charset="0"/>
              </a:rPr>
              <a:t>4</a:t>
            </a:r>
            <a:r>
              <a:rPr lang="en-US" sz="2000" b="1">
                <a:solidFill>
                  <a:srgbClr val="000000"/>
                </a:solidFill>
                <a:latin typeface="S-Core Dream 5 Medium" pitchFamily="34" charset="0"/>
              </a:rPr>
              <a:t>0%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8EB392-0D30-8D18-D158-709D796A63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254" y="1352218"/>
            <a:ext cx="6016577" cy="83069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A19A6F5B-D806-EBC8-F0F5-CC65F43838F4}"/>
                  </a:ext>
                </a:extLst>
              </p14:cNvPr>
              <p14:cNvContentPartPr/>
              <p14:nvPr/>
            </p14:nvContentPartPr>
            <p14:xfrm>
              <a:off x="8282353" y="3100550"/>
              <a:ext cx="360" cy="3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A19A6F5B-D806-EBC8-F0F5-CC65F43838F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73353" y="309155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Object 2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35FDEFA-7B28-603C-049C-D785D37C2F3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71663" y="5560671"/>
            <a:ext cx="1130785" cy="1130785"/>
          </a:xfrm>
          <a:prstGeom prst="rect">
            <a:avLst/>
          </a:prstGeom>
        </p:spPr>
      </p:pic>
      <p:pic>
        <p:nvPicPr>
          <p:cNvPr id="11" name="Object 2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E112849-E46E-5F21-3322-5F3EB729645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29233" y="3284196"/>
            <a:ext cx="1130785" cy="113078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3665" y="3465733"/>
            <a:ext cx="18867532" cy="4121942"/>
            <a:chOff x="-333665" y="3465733"/>
            <a:chExt cx="18867532" cy="41219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33665" y="3465733"/>
              <a:ext cx="18867532" cy="412194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004649" y="5526704"/>
            <a:ext cx="11281065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600" dirty="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Marketing Expectation Effect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004649" y="4818492"/>
            <a:ext cx="1085714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PART-</a:t>
            </a:r>
            <a:r>
              <a:rPr lang="en-US" altLang="ko-KR" sz="3200" dirty="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6</a:t>
            </a:r>
            <a:endParaRPr lang="en-US" sz="3200" dirty="0">
              <a:solidFill>
                <a:srgbClr val="FF993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2956" y="641090"/>
            <a:ext cx="3437382" cy="419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>
                <a:solidFill>
                  <a:srgbClr val="FF9939"/>
                </a:solidFill>
                <a:latin typeface="KoPubWorldBatang_Pro Medium" pitchFamily="34" charset="0"/>
                <a:cs typeface="KoPubWorldBatang_Pro Medium" pitchFamily="34" charset="0"/>
              </a:rPr>
              <a:t>Miri Food B2B-Service</a:t>
            </a:r>
            <a:endParaRPr lang="en-US"/>
          </a:p>
        </p:txBody>
      </p:sp>
      <p:sp>
        <p:nvSpPr>
          <p:cNvPr id="12" name="Object 12"/>
          <p:cNvSpPr txBox="1"/>
          <p:nvPr/>
        </p:nvSpPr>
        <p:spPr>
          <a:xfrm>
            <a:off x="11003518" y="9343190"/>
            <a:ext cx="6399239" cy="4321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>
                <a:solidFill>
                  <a:srgbClr val="F3ECE4"/>
                </a:solidFill>
                <a:latin typeface="KoPubWorldBatang_Pro Medium" pitchFamily="34" charset="0"/>
                <a:cs typeface="KoPubWorldBatang_Pro Medium" pitchFamily="34" charset="0"/>
              </a:rPr>
              <a:t>Copyright © All Right Reserved by Miri Food</a:t>
            </a:r>
            <a:endParaRPr lang="en-US"/>
          </a:p>
        </p:txBody>
      </p:sp>
      <p:pic>
        <p:nvPicPr>
          <p:cNvPr id="4" name="그래픽 3" descr="왼쪽 화살표가 있는 원 단색으로 채워진">
            <a:extLst>
              <a:ext uri="{FF2B5EF4-FFF2-40B4-BE49-F238E27FC236}">
                <a16:creationId xmlns:a16="http://schemas.microsoft.com/office/drawing/2014/main" id="{8C717110-E160-9EC9-B947-89DAEEDA6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747851" y="46767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80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그룹 1039"/>
          <p:cNvGrpSpPr/>
          <p:nvPr/>
        </p:nvGrpSpPr>
        <p:grpSpPr>
          <a:xfrm>
            <a:off x="6860197" y="6658890"/>
            <a:ext cx="10260484" cy="1111905"/>
            <a:chOff x="6860197" y="6658890"/>
            <a:chExt cx="9870259" cy="1111905"/>
          </a:xfrm>
        </p:grpSpPr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0197" y="6658890"/>
              <a:ext cx="9870259" cy="1111905"/>
            </a:xfrm>
            <a:prstGeom prst="rect">
              <a:avLst/>
            </a:prstGeom>
          </p:spPr>
        </p:pic>
      </p:grpSp>
      <p:pic>
        <p:nvPicPr>
          <p:cNvPr id="124" name="Object 114">
            <a:extLst>
              <a:ext uri="{FF2B5EF4-FFF2-40B4-BE49-F238E27FC236}">
                <a16:creationId xmlns:a16="http://schemas.microsoft.com/office/drawing/2014/main" id="{4DB099E9-0D2D-6892-8AFF-C11A265E2B3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6458" y="6646821"/>
            <a:ext cx="1115214" cy="10940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083923" y="3062321"/>
            <a:ext cx="8417403" cy="5299686"/>
            <a:chOff x="-1083923" y="3062321"/>
            <a:chExt cx="8417403" cy="52996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719876" y="3908308"/>
              <a:ext cx="3657005" cy="37954"/>
              <a:chOff x="2719876" y="3908308"/>
              <a:chExt cx="3657005" cy="3795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100000">
                <a:off x="2719876" y="3908308"/>
                <a:ext cx="3657005" cy="3795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059838" y="4846425"/>
              <a:ext cx="3757084" cy="37954"/>
              <a:chOff x="3059838" y="4846425"/>
              <a:chExt cx="3757084" cy="3795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20000">
                <a:off x="3059838" y="4846425"/>
                <a:ext cx="3757084" cy="3795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268925" y="5655949"/>
              <a:ext cx="4064555" cy="37954"/>
              <a:chOff x="3268925" y="5655949"/>
              <a:chExt cx="4064555" cy="3795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268925" y="5655949"/>
                <a:ext cx="4064555" cy="3795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638035" y="7479319"/>
              <a:ext cx="3757515" cy="37954"/>
              <a:chOff x="2638035" y="7479319"/>
              <a:chExt cx="3757515" cy="3795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2040000">
                <a:off x="2638035" y="7479319"/>
                <a:ext cx="3757515" cy="3795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34936" y="6567851"/>
              <a:ext cx="3778847" cy="37954"/>
              <a:chOff x="3034936" y="6567851"/>
              <a:chExt cx="3778847" cy="3795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20000">
                <a:off x="3034936" y="6567851"/>
                <a:ext cx="3778847" cy="3795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1083923" y="3062321"/>
              <a:ext cx="5299686" cy="5299686"/>
              <a:chOff x="-1083923" y="3062321"/>
              <a:chExt cx="5299686" cy="529968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-1083923" y="3062321"/>
                <a:ext cx="5299686" cy="529968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232027" y="3919503"/>
              <a:ext cx="3595895" cy="3585321"/>
              <a:chOff x="-232027" y="3919503"/>
              <a:chExt cx="3595895" cy="358532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-232027" y="3919503"/>
                <a:ext cx="3595895" cy="358532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684332" y="4304223"/>
              <a:ext cx="269776" cy="269776"/>
              <a:chOff x="3684332" y="4304223"/>
              <a:chExt cx="269776" cy="26977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684332" y="4304223"/>
                <a:ext cx="269776" cy="2697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666839" y="6897138"/>
              <a:ext cx="269776" cy="269776"/>
              <a:chOff x="3666839" y="6897138"/>
              <a:chExt cx="269776" cy="2697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666839" y="6897138"/>
                <a:ext cx="269776" cy="2697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036620" y="5527999"/>
              <a:ext cx="269776" cy="269776"/>
              <a:chOff x="4036620" y="5527999"/>
              <a:chExt cx="269776" cy="26977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036620" y="5527999"/>
                <a:ext cx="269776" cy="26977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950409" y="4984689"/>
              <a:ext cx="269776" cy="269776"/>
              <a:chOff x="3950409" y="4984689"/>
              <a:chExt cx="269776" cy="2697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950409" y="4984689"/>
                <a:ext cx="269776" cy="2697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45987" y="6190365"/>
              <a:ext cx="269776" cy="269776"/>
              <a:chOff x="3945987" y="6190365"/>
              <a:chExt cx="269776" cy="26977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945987" y="6190365"/>
                <a:ext cx="269776" cy="2697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623067" y="5577920"/>
              <a:ext cx="164628" cy="194153"/>
              <a:chOff x="3623067" y="5577920"/>
              <a:chExt cx="164628" cy="19415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3608304" y="5592683"/>
                <a:ext cx="194153" cy="16462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552070" y="5167751"/>
              <a:ext cx="164628" cy="194153"/>
              <a:chOff x="3552070" y="5167751"/>
              <a:chExt cx="164628" cy="194153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4320000">
                <a:off x="3537307" y="5182514"/>
                <a:ext cx="194153" cy="16462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401478" y="4585585"/>
              <a:ext cx="164628" cy="194153"/>
              <a:chOff x="3401478" y="4585585"/>
              <a:chExt cx="164628" cy="194153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3660000">
                <a:off x="3386715" y="4600348"/>
                <a:ext cx="194153" cy="16462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3570996" y="6091589"/>
              <a:ext cx="164628" cy="194153"/>
              <a:chOff x="3570996" y="6091589"/>
              <a:chExt cx="164628" cy="19415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4320000">
                <a:off x="3556233" y="6106352"/>
                <a:ext cx="194153" cy="16462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3315642" y="6654708"/>
              <a:ext cx="164628" cy="194153"/>
              <a:chOff x="3315642" y="6654708"/>
              <a:chExt cx="164628" cy="19415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3660000">
                <a:off x="3300879" y="6669471"/>
                <a:ext cx="194153" cy="164628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-1298645" y="556452"/>
            <a:ext cx="3407732" cy="10583931"/>
            <a:chOff x="-1255351" y="-25397"/>
            <a:chExt cx="3407732" cy="1058393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255351" y="-25397"/>
              <a:ext cx="3407732" cy="1058393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-226153" y="-253968"/>
            <a:ext cx="1639153" cy="10539683"/>
            <a:chOff x="-226153" y="-253968"/>
            <a:chExt cx="1639153" cy="1053968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226153" y="-253968"/>
              <a:ext cx="1639153" cy="10539683"/>
            </a:xfrm>
            <a:prstGeom prst="rect">
              <a:avLst/>
            </a:prstGeom>
          </p:spPr>
        </p:pic>
      </p:grpSp>
      <p:sp>
        <p:nvSpPr>
          <p:cNvPr id="92" name="Object 92"/>
          <p:cNvSpPr txBox="1"/>
          <p:nvPr/>
        </p:nvSpPr>
        <p:spPr>
          <a:xfrm>
            <a:off x="2094410" y="708172"/>
            <a:ext cx="8301627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Market Effect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2109087" y="1677648"/>
            <a:ext cx="452944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마케팅 시기에 따른 성장 및 기대효과</a:t>
            </a:r>
            <a:endParaRPr 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029" name="그룹 1029"/>
          <p:cNvGrpSpPr/>
          <p:nvPr/>
        </p:nvGrpSpPr>
        <p:grpSpPr>
          <a:xfrm>
            <a:off x="6233695" y="2150852"/>
            <a:ext cx="9873902" cy="1111905"/>
            <a:chOff x="6233695" y="2150852"/>
            <a:chExt cx="9873902" cy="1111905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33695" y="2150852"/>
              <a:ext cx="9873902" cy="1111905"/>
            </a:xfrm>
            <a:prstGeom prst="rect">
              <a:avLst/>
            </a:prstGeom>
          </p:spPr>
        </p:pic>
      </p:grpSp>
      <p:sp>
        <p:nvSpPr>
          <p:cNvPr id="97" name="Object 97"/>
          <p:cNvSpPr txBox="1"/>
          <p:nvPr/>
        </p:nvSpPr>
        <p:spPr>
          <a:xfrm>
            <a:off x="10149701" y="2491433"/>
            <a:ext cx="797702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어플은 요리사와 소비자 매칭 기능으로만 구현</a:t>
            </a:r>
            <a:endParaRPr lang="en-US" altLang="ko-KR" sz="20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just"/>
            <a:endParaRPr lang="en-US" sz="20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7049282" y="2434304"/>
            <a:ext cx="370243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초기 사업 베타 테스트 느낌으로</a:t>
            </a:r>
            <a:endParaRPr lang="en-US" altLang="ko-KR" sz="1600">
              <a:solidFill>
                <a:schemeClr val="accent6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>
                <a:solidFill>
                  <a:schemeClr val="accent6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 반응 조사 및 피드백 개선</a:t>
            </a:r>
            <a:endParaRPr lang="en-US" altLang="ko-KR" sz="1600">
              <a:solidFill>
                <a:schemeClr val="accent6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030" name="그룹 1030"/>
          <p:cNvGrpSpPr/>
          <p:nvPr/>
        </p:nvGrpSpPr>
        <p:grpSpPr>
          <a:xfrm>
            <a:off x="15177800" y="2269742"/>
            <a:ext cx="957519" cy="812439"/>
            <a:chOff x="15009221" y="2288742"/>
            <a:chExt cx="957519" cy="812439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21600000">
              <a:off x="15009221" y="2288742"/>
              <a:ext cx="957519" cy="81243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5638827" y="2146509"/>
            <a:ext cx="1356156" cy="1076547"/>
            <a:chOff x="5638827" y="2146509"/>
            <a:chExt cx="1356156" cy="1076547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5743311" y="2146509"/>
              <a:ext cx="1165113" cy="1076547"/>
              <a:chOff x="5743311" y="2146509"/>
              <a:chExt cx="1165113" cy="1076547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18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743311" y="2146509"/>
                <a:ext cx="1165113" cy="1076547"/>
              </a:xfrm>
              <a:prstGeom prst="rect">
                <a:avLst/>
              </a:prstGeom>
            </p:spPr>
          </p:pic>
        </p:grpSp>
        <p:sp>
          <p:nvSpPr>
            <p:cNvPr id="106" name="Object 106"/>
            <p:cNvSpPr txBox="1"/>
            <p:nvPr/>
          </p:nvSpPr>
          <p:spPr>
            <a:xfrm>
              <a:off x="5638827" y="2400839"/>
              <a:ext cx="1356156" cy="5693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100" kern="0" spc="-200" err="1">
                  <a:solidFill>
                    <a:srgbClr val="FFFFFF"/>
                  </a:solidFill>
                  <a:latin typeface="Trirong" pitchFamily="34" charset="0"/>
                  <a:cs typeface="Trirong" pitchFamily="34" charset="0"/>
                </a:rPr>
                <a:t>극초기</a:t>
              </a:r>
              <a:endParaRPr lang="en-US"/>
            </a:p>
          </p:txBody>
        </p:sp>
      </p:grpSp>
      <p:grpSp>
        <p:nvGrpSpPr>
          <p:cNvPr id="1033" name="그룹 1033"/>
          <p:cNvGrpSpPr/>
          <p:nvPr/>
        </p:nvGrpSpPr>
        <p:grpSpPr>
          <a:xfrm>
            <a:off x="6860197" y="3653532"/>
            <a:ext cx="9870259" cy="1111905"/>
            <a:chOff x="6860197" y="3653532"/>
            <a:chExt cx="9870259" cy="1111905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0197" y="3653532"/>
              <a:ext cx="9870259" cy="1111905"/>
            </a:xfrm>
            <a:prstGeom prst="rect">
              <a:avLst/>
            </a:prstGeom>
          </p:spPr>
        </p:pic>
      </p:grpSp>
      <p:sp>
        <p:nvSpPr>
          <p:cNvPr id="112" name="Object 112"/>
          <p:cNvSpPr txBox="1"/>
          <p:nvPr/>
        </p:nvSpPr>
        <p:spPr>
          <a:xfrm>
            <a:off x="7502355" y="4063813"/>
            <a:ext cx="180194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 수 늘리기</a:t>
            </a:r>
            <a:endParaRPr 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034" name="그룹 1034"/>
          <p:cNvGrpSpPr/>
          <p:nvPr/>
        </p:nvGrpSpPr>
        <p:grpSpPr>
          <a:xfrm>
            <a:off x="6230346" y="3660432"/>
            <a:ext cx="1356156" cy="1094052"/>
            <a:chOff x="6230346" y="3660432"/>
            <a:chExt cx="1356156" cy="1094052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6350817" y="3660432"/>
              <a:ext cx="1115214" cy="1094052"/>
              <a:chOff x="6350817" y="3660432"/>
              <a:chExt cx="1115214" cy="1094052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350817" y="3660432"/>
                <a:ext cx="1115214" cy="1094052"/>
              </a:xfrm>
              <a:prstGeom prst="rect">
                <a:avLst/>
              </a:prstGeom>
            </p:spPr>
          </p:pic>
        </p:grpSp>
        <p:sp>
          <p:nvSpPr>
            <p:cNvPr id="117" name="Object 117"/>
            <p:cNvSpPr txBox="1"/>
            <p:nvPr/>
          </p:nvSpPr>
          <p:spPr>
            <a:xfrm>
              <a:off x="6230346" y="3943506"/>
              <a:ext cx="1356156" cy="5693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100" kern="0" spc="-200">
                  <a:solidFill>
                    <a:srgbClr val="FFFFFF"/>
                  </a:solidFill>
                  <a:latin typeface="Trirong" pitchFamily="34" charset="0"/>
                  <a:cs typeface="Trirong" pitchFamily="34" charset="0"/>
                </a:rPr>
                <a:t>초기</a:t>
              </a:r>
              <a:endParaRPr lang="en-US"/>
            </a:p>
          </p:txBody>
        </p:sp>
      </p:grpSp>
      <p:grpSp>
        <p:nvGrpSpPr>
          <p:cNvPr id="1036" name="그룹 1036"/>
          <p:cNvGrpSpPr/>
          <p:nvPr/>
        </p:nvGrpSpPr>
        <p:grpSpPr>
          <a:xfrm>
            <a:off x="7507014" y="5156211"/>
            <a:ext cx="9854891" cy="1111905"/>
            <a:chOff x="7507014" y="5156211"/>
            <a:chExt cx="9854891" cy="1111905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07014" y="5156211"/>
              <a:ext cx="9854891" cy="1111905"/>
            </a:xfrm>
            <a:prstGeom prst="rect">
              <a:avLst/>
            </a:prstGeom>
          </p:spPr>
        </p:pic>
      </p:grpSp>
      <p:sp>
        <p:nvSpPr>
          <p:cNvPr id="123" name="Object 123"/>
          <p:cNvSpPr txBox="1"/>
          <p:nvPr/>
        </p:nvSpPr>
        <p:spPr>
          <a:xfrm>
            <a:off x="8333301" y="5444814"/>
            <a:ext cx="2259335" cy="661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지역 확장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기존 고객 이탈 방지</a:t>
            </a:r>
            <a:endParaRPr lang="en-US">
              <a:solidFill>
                <a:schemeClr val="accent6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6965123" y="5403287"/>
            <a:ext cx="1356156" cy="8182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-200">
                <a:solidFill>
                  <a:srgbClr val="FFFFFF"/>
                </a:solidFill>
                <a:latin typeface="Trirong" pitchFamily="34" charset="0"/>
                <a:cs typeface="Trirong" pitchFamily="34" charset="0"/>
              </a:rPr>
              <a:t>03</a:t>
            </a:r>
            <a:endParaRPr lang="en-US"/>
          </a:p>
        </p:txBody>
      </p:sp>
      <p:sp>
        <p:nvSpPr>
          <p:cNvPr id="134" name="Object 134"/>
          <p:cNvSpPr txBox="1"/>
          <p:nvPr/>
        </p:nvSpPr>
        <p:spPr>
          <a:xfrm>
            <a:off x="7686738" y="7003802"/>
            <a:ext cx="370243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소매업 매칭 서비스 론칭</a:t>
            </a:r>
            <a:r>
              <a:rPr lang="en-US" altLang="ko-KR" sz="16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 이탈 방지 신경쓰기</a:t>
            </a:r>
            <a:r>
              <a:rPr lang="en-US" altLang="ko-KR" sz="16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서비스 전국으로 확장</a:t>
            </a:r>
            <a:endParaRPr lang="en-US" altLang="ko-KR" sz="16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6443816" y="6930148"/>
            <a:ext cx="1356156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100" kern="0" spc="-200">
                <a:solidFill>
                  <a:srgbClr val="FFFFFF"/>
                </a:solidFill>
                <a:latin typeface="Trirong" pitchFamily="34" charset="0"/>
                <a:cs typeface="Trirong" pitchFamily="34" charset="0"/>
              </a:rPr>
              <a:t>중기</a:t>
            </a:r>
            <a:endParaRPr lang="en-US"/>
          </a:p>
        </p:txBody>
      </p:sp>
      <p:grpSp>
        <p:nvGrpSpPr>
          <p:cNvPr id="1042" name="그룹 1042"/>
          <p:cNvGrpSpPr/>
          <p:nvPr/>
        </p:nvGrpSpPr>
        <p:grpSpPr>
          <a:xfrm>
            <a:off x="6233694" y="8161569"/>
            <a:ext cx="10496761" cy="1111905"/>
            <a:chOff x="6233695" y="8161569"/>
            <a:chExt cx="9873902" cy="1111905"/>
          </a:xfrm>
        </p:grpSpPr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33695" y="8161569"/>
              <a:ext cx="9873902" cy="1111905"/>
            </a:xfrm>
            <a:prstGeom prst="rect">
              <a:avLst/>
            </a:prstGeom>
          </p:spPr>
        </p:pic>
      </p:grpSp>
      <p:sp>
        <p:nvSpPr>
          <p:cNvPr id="145" name="Object 145"/>
          <p:cNvSpPr txBox="1"/>
          <p:nvPr/>
        </p:nvSpPr>
        <p:spPr>
          <a:xfrm>
            <a:off x="7159369" y="8489808"/>
            <a:ext cx="370243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사업 안정기 유지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자체 고용 요리사 서비스 론칭</a:t>
            </a:r>
            <a:endParaRPr lang="en-US">
              <a:solidFill>
                <a:schemeClr val="accent6">
                  <a:lumMod val="7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5638827" y="8388220"/>
            <a:ext cx="1356156" cy="8182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-200">
                <a:solidFill>
                  <a:srgbClr val="FFFFFF"/>
                </a:solidFill>
                <a:latin typeface="Trirong" pitchFamily="34" charset="0"/>
                <a:cs typeface="Trirong" pitchFamily="34" charset="0"/>
              </a:rPr>
              <a:t>05</a:t>
            </a:r>
            <a:endParaRPr lang="en-US"/>
          </a:p>
        </p:txBody>
      </p:sp>
      <p:grpSp>
        <p:nvGrpSpPr>
          <p:cNvPr id="1045" name="그룹 1045"/>
          <p:cNvGrpSpPr/>
          <p:nvPr/>
        </p:nvGrpSpPr>
        <p:grpSpPr>
          <a:xfrm>
            <a:off x="15595284" y="3842310"/>
            <a:ext cx="742285" cy="720461"/>
            <a:chOff x="15595284" y="3842310"/>
            <a:chExt cx="742285" cy="720461"/>
          </a:xfrm>
        </p:grpSpPr>
        <p:pic>
          <p:nvPicPr>
            <p:cNvPr id="153" name="Object 1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21600000">
              <a:off x="15595284" y="3842310"/>
              <a:ext cx="742285" cy="720461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16354266" y="5297886"/>
            <a:ext cx="626130" cy="773955"/>
            <a:chOff x="16354266" y="5297886"/>
            <a:chExt cx="626130" cy="773955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21600000">
              <a:off x="16354266" y="5297886"/>
              <a:ext cx="626130" cy="773955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16078746" y="6711880"/>
            <a:ext cx="970134" cy="970134"/>
            <a:chOff x="15522880" y="6722292"/>
            <a:chExt cx="970134" cy="970134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21600000">
              <a:off x="15522880" y="6722292"/>
              <a:ext cx="970134" cy="970134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15841262" y="8382343"/>
            <a:ext cx="619731" cy="728141"/>
            <a:chOff x="15126062" y="8339927"/>
            <a:chExt cx="619731" cy="728141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21600000">
              <a:off x="15126062" y="8339927"/>
              <a:ext cx="619731" cy="728141"/>
            </a:xfrm>
            <a:prstGeom prst="rect">
              <a:avLst/>
            </a:prstGeom>
          </p:spPr>
        </p:pic>
      </p:grpSp>
      <p:grpSp>
        <p:nvGrpSpPr>
          <p:cNvPr id="116" name="그룹 1031">
            <a:extLst>
              <a:ext uri="{FF2B5EF4-FFF2-40B4-BE49-F238E27FC236}">
                <a16:creationId xmlns:a16="http://schemas.microsoft.com/office/drawing/2014/main" id="{1924B986-C45F-3A75-2992-45E465251CD1}"/>
              </a:ext>
            </a:extLst>
          </p:cNvPr>
          <p:cNvGrpSpPr/>
          <p:nvPr/>
        </p:nvGrpSpPr>
        <p:grpSpPr>
          <a:xfrm>
            <a:off x="6977145" y="5176368"/>
            <a:ext cx="1356156" cy="1076547"/>
            <a:chOff x="5638827" y="2146509"/>
            <a:chExt cx="1356156" cy="1076547"/>
          </a:xfrm>
        </p:grpSpPr>
        <p:grpSp>
          <p:nvGrpSpPr>
            <p:cNvPr id="118" name="그룹 1032">
              <a:extLst>
                <a:ext uri="{FF2B5EF4-FFF2-40B4-BE49-F238E27FC236}">
                  <a16:creationId xmlns:a16="http://schemas.microsoft.com/office/drawing/2014/main" id="{334E7124-C48C-20B7-446B-868372FB4DDB}"/>
                </a:ext>
              </a:extLst>
            </p:cNvPr>
            <p:cNvGrpSpPr/>
            <p:nvPr/>
          </p:nvGrpSpPr>
          <p:grpSpPr>
            <a:xfrm>
              <a:off x="5743311" y="2146509"/>
              <a:ext cx="1165113" cy="1076547"/>
              <a:chOff x="5743311" y="2146509"/>
              <a:chExt cx="1165113" cy="1076547"/>
            </a:xfrm>
          </p:grpSpPr>
          <p:pic>
            <p:nvPicPr>
              <p:cNvPr id="121" name="Object 103">
                <a:extLst>
                  <a:ext uri="{FF2B5EF4-FFF2-40B4-BE49-F238E27FC236}">
                    <a16:creationId xmlns:a16="http://schemas.microsoft.com/office/drawing/2014/main" id="{17595C58-14C2-799C-65B5-27306155B9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743311" y="2146509"/>
                <a:ext cx="1165113" cy="1076547"/>
              </a:xfrm>
              <a:prstGeom prst="rect">
                <a:avLst/>
              </a:prstGeom>
            </p:spPr>
          </p:pic>
        </p:grpSp>
        <p:sp>
          <p:nvSpPr>
            <p:cNvPr id="119" name="Object 106">
              <a:extLst>
                <a:ext uri="{FF2B5EF4-FFF2-40B4-BE49-F238E27FC236}">
                  <a16:creationId xmlns:a16="http://schemas.microsoft.com/office/drawing/2014/main" id="{D4232140-FEA7-DA01-0770-4CEDFF799F3E}"/>
                </a:ext>
              </a:extLst>
            </p:cNvPr>
            <p:cNvSpPr txBox="1"/>
            <p:nvPr/>
          </p:nvSpPr>
          <p:spPr>
            <a:xfrm>
              <a:off x="5638827" y="2400839"/>
              <a:ext cx="1356156" cy="5693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100" kern="0" spc="-200" err="1">
                  <a:solidFill>
                    <a:srgbClr val="FFFFFF"/>
                  </a:solidFill>
                  <a:latin typeface="Trirong" pitchFamily="34" charset="0"/>
                  <a:cs typeface="Trirong" pitchFamily="34" charset="0"/>
                </a:rPr>
                <a:t>초중기</a:t>
              </a:r>
              <a:endParaRPr lang="en-US"/>
            </a:p>
          </p:txBody>
        </p:sp>
      </p:grpSp>
      <p:grpSp>
        <p:nvGrpSpPr>
          <p:cNvPr id="125" name="그룹 1031">
            <a:extLst>
              <a:ext uri="{FF2B5EF4-FFF2-40B4-BE49-F238E27FC236}">
                <a16:creationId xmlns:a16="http://schemas.microsoft.com/office/drawing/2014/main" id="{5E1A205B-DC91-0976-D89F-E3664A4666AD}"/>
              </a:ext>
            </a:extLst>
          </p:cNvPr>
          <p:cNvGrpSpPr/>
          <p:nvPr/>
        </p:nvGrpSpPr>
        <p:grpSpPr>
          <a:xfrm>
            <a:off x="5854514" y="8206375"/>
            <a:ext cx="1356156" cy="1076547"/>
            <a:chOff x="5638827" y="2146509"/>
            <a:chExt cx="1356156" cy="1076547"/>
          </a:xfrm>
        </p:grpSpPr>
        <p:grpSp>
          <p:nvGrpSpPr>
            <p:cNvPr id="127" name="그룹 1032">
              <a:extLst>
                <a:ext uri="{FF2B5EF4-FFF2-40B4-BE49-F238E27FC236}">
                  <a16:creationId xmlns:a16="http://schemas.microsoft.com/office/drawing/2014/main" id="{FC65F4A8-B94F-8970-5391-2A8FF7AB30DC}"/>
                </a:ext>
              </a:extLst>
            </p:cNvPr>
            <p:cNvGrpSpPr/>
            <p:nvPr/>
          </p:nvGrpSpPr>
          <p:grpSpPr>
            <a:xfrm>
              <a:off x="5743311" y="2146509"/>
              <a:ext cx="1165113" cy="1076547"/>
              <a:chOff x="5743311" y="2146509"/>
              <a:chExt cx="1165113" cy="1076547"/>
            </a:xfrm>
          </p:grpSpPr>
          <p:pic>
            <p:nvPicPr>
              <p:cNvPr id="130" name="Object 103">
                <a:extLst>
                  <a:ext uri="{FF2B5EF4-FFF2-40B4-BE49-F238E27FC236}">
                    <a16:creationId xmlns:a16="http://schemas.microsoft.com/office/drawing/2014/main" id="{F9078F43-5F48-9679-631A-E6AC28C93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743311" y="2146509"/>
                <a:ext cx="1165113" cy="1076547"/>
              </a:xfrm>
              <a:prstGeom prst="rect">
                <a:avLst/>
              </a:prstGeom>
            </p:spPr>
          </p:pic>
        </p:grpSp>
        <p:sp>
          <p:nvSpPr>
            <p:cNvPr id="129" name="Object 106">
              <a:extLst>
                <a:ext uri="{FF2B5EF4-FFF2-40B4-BE49-F238E27FC236}">
                  <a16:creationId xmlns:a16="http://schemas.microsoft.com/office/drawing/2014/main" id="{F5945A0D-1969-FD4E-90DF-9AA553F68AD0}"/>
                </a:ext>
              </a:extLst>
            </p:cNvPr>
            <p:cNvSpPr txBox="1"/>
            <p:nvPr/>
          </p:nvSpPr>
          <p:spPr>
            <a:xfrm>
              <a:off x="5638827" y="2400839"/>
              <a:ext cx="1356156" cy="5693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100" kern="0" spc="-200">
                  <a:solidFill>
                    <a:srgbClr val="FFFFFF"/>
                  </a:solidFill>
                  <a:latin typeface="Trirong" pitchFamily="34" charset="0"/>
                  <a:cs typeface="Trirong" pitchFamily="34" charset="0"/>
                </a:rPr>
                <a:t>안정기</a:t>
              </a:r>
              <a:endParaRPr lang="en-US"/>
            </a:p>
          </p:txBody>
        </p:sp>
      </p:grpSp>
      <p:pic>
        <p:nvPicPr>
          <p:cNvPr id="132" name="Object 50">
            <a:extLst>
              <a:ext uri="{FF2B5EF4-FFF2-40B4-BE49-F238E27FC236}">
                <a16:creationId xmlns:a16="http://schemas.microsoft.com/office/drawing/2014/main" id="{ED1C2AC9-459F-6FC9-2BC2-A6637531A011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 rot="16200000" flipV="1">
            <a:off x="9574099" y="2623669"/>
            <a:ext cx="1111904" cy="185981"/>
          </a:xfrm>
          <a:prstGeom prst="rect">
            <a:avLst/>
          </a:prstGeom>
        </p:spPr>
      </p:pic>
      <p:pic>
        <p:nvPicPr>
          <p:cNvPr id="135" name="Object 50">
            <a:extLst>
              <a:ext uri="{FF2B5EF4-FFF2-40B4-BE49-F238E27FC236}">
                <a16:creationId xmlns:a16="http://schemas.microsoft.com/office/drawing/2014/main" id="{E43B51B4-B1DF-016D-6A06-CB6E08D9C745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 rot="16200000" flipV="1">
            <a:off x="8841342" y="4122732"/>
            <a:ext cx="1111904" cy="185981"/>
          </a:xfrm>
          <a:prstGeom prst="rect">
            <a:avLst/>
          </a:prstGeom>
        </p:spPr>
      </p:pic>
      <p:pic>
        <p:nvPicPr>
          <p:cNvPr id="136" name="Object 50">
            <a:extLst>
              <a:ext uri="{FF2B5EF4-FFF2-40B4-BE49-F238E27FC236}">
                <a16:creationId xmlns:a16="http://schemas.microsoft.com/office/drawing/2014/main" id="{A01B1202-6C9D-E29E-D492-1743338AB1F9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 rot="16200000" flipV="1">
            <a:off x="9943693" y="5638459"/>
            <a:ext cx="1111904" cy="185981"/>
          </a:xfrm>
          <a:prstGeom prst="rect">
            <a:avLst/>
          </a:prstGeom>
        </p:spPr>
      </p:pic>
      <p:pic>
        <p:nvPicPr>
          <p:cNvPr id="138" name="Object 50">
            <a:extLst>
              <a:ext uri="{FF2B5EF4-FFF2-40B4-BE49-F238E27FC236}">
                <a16:creationId xmlns:a16="http://schemas.microsoft.com/office/drawing/2014/main" id="{5C9EC5E3-6463-10A9-F88D-5B88A34A8D1D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 rot="16200000" flipV="1">
            <a:off x="10583283" y="7100856"/>
            <a:ext cx="1111904" cy="185981"/>
          </a:xfrm>
          <a:prstGeom prst="rect">
            <a:avLst/>
          </a:prstGeom>
        </p:spPr>
      </p:pic>
      <p:pic>
        <p:nvPicPr>
          <p:cNvPr id="140" name="Object 50">
            <a:extLst>
              <a:ext uri="{FF2B5EF4-FFF2-40B4-BE49-F238E27FC236}">
                <a16:creationId xmlns:a16="http://schemas.microsoft.com/office/drawing/2014/main" id="{084B41EE-42E6-E69F-2268-81FC29C59AF8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 rot="16200000" flipV="1">
            <a:off x="9665095" y="8633979"/>
            <a:ext cx="1111904" cy="185981"/>
          </a:xfrm>
          <a:prstGeom prst="rect">
            <a:avLst/>
          </a:prstGeom>
        </p:spPr>
      </p:pic>
      <p:sp>
        <p:nvSpPr>
          <p:cNvPr id="141" name="Object 97">
            <a:extLst>
              <a:ext uri="{FF2B5EF4-FFF2-40B4-BE49-F238E27FC236}">
                <a16:creationId xmlns:a16="http://schemas.microsoft.com/office/drawing/2014/main" id="{884D43A2-A4DE-09B1-7F76-80977A7C4E24}"/>
              </a:ext>
            </a:extLst>
          </p:cNvPr>
          <p:cNvSpPr txBox="1"/>
          <p:nvPr/>
        </p:nvSpPr>
        <p:spPr>
          <a:xfrm>
            <a:off x="9556543" y="4040525"/>
            <a:ext cx="79770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요리사 수 확장</a:t>
            </a:r>
            <a:r>
              <a:rPr lang="en-US" altLang="ko-KR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홍보도 더욱 적극적으로 확장</a:t>
            </a:r>
            <a:endParaRPr lang="en-US" sz="20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3" name="Object 97">
            <a:extLst>
              <a:ext uri="{FF2B5EF4-FFF2-40B4-BE49-F238E27FC236}">
                <a16:creationId xmlns:a16="http://schemas.microsoft.com/office/drawing/2014/main" id="{15BAD065-99DC-980C-D8B8-EA8DFBA9C0F5}"/>
              </a:ext>
            </a:extLst>
          </p:cNvPr>
          <p:cNvSpPr txBox="1"/>
          <p:nvPr/>
        </p:nvSpPr>
        <p:spPr>
          <a:xfrm>
            <a:off x="10676421" y="5599975"/>
            <a:ext cx="79770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다른 지역 요리사들도 </a:t>
            </a:r>
            <a:r>
              <a:rPr lang="ko-KR" altLang="en-US" sz="200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컨택하여</a:t>
            </a:r>
            <a:r>
              <a:rPr lang="ko-KR" altLang="en-US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서비스 가입 유도</a:t>
            </a:r>
            <a:endParaRPr lang="en-US" sz="20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6" name="Object 97">
            <a:extLst>
              <a:ext uri="{FF2B5EF4-FFF2-40B4-BE49-F238E27FC236}">
                <a16:creationId xmlns:a16="http://schemas.microsoft.com/office/drawing/2014/main" id="{9CE3EFEC-778C-66F0-6077-55FEEEA6E21D}"/>
              </a:ext>
            </a:extLst>
          </p:cNvPr>
          <p:cNvSpPr txBox="1"/>
          <p:nvPr/>
        </p:nvSpPr>
        <p:spPr>
          <a:xfrm>
            <a:off x="11260296" y="6880691"/>
            <a:ext cx="510534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대기업 소매업과 제휴를 맺어 사업 경쟁자와</a:t>
            </a:r>
            <a:endParaRPr lang="en-US" altLang="ko-KR" sz="20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just"/>
            <a:r>
              <a:rPr lang="ko-KR" altLang="en-US" sz="2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차별성 만들기</a:t>
            </a:r>
            <a:endParaRPr lang="en-US" sz="20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7" name="Object 97">
            <a:extLst>
              <a:ext uri="{FF2B5EF4-FFF2-40B4-BE49-F238E27FC236}">
                <a16:creationId xmlns:a16="http://schemas.microsoft.com/office/drawing/2014/main" id="{EF9F15DF-D8AB-2CEA-AA9D-075A784F2482}"/>
              </a:ext>
            </a:extLst>
          </p:cNvPr>
          <p:cNvSpPr txBox="1"/>
          <p:nvPr/>
        </p:nvSpPr>
        <p:spPr>
          <a:xfrm>
            <a:off x="10370105" y="8276527"/>
            <a:ext cx="5548819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서비스 운영 및 고객 관리에 초점을 두고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just"/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서비스 이용자가 많지만 요리사가 부족한 지역은 </a:t>
            </a:r>
            <a:endParaRPr lang="en-US" altLang="ko-KR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just"/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자체 요리사를 고용하여 운영 </a:t>
            </a:r>
            <a:endParaRPr 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33" name="그룹 1018">
            <a:extLst>
              <a:ext uri="{FF2B5EF4-FFF2-40B4-BE49-F238E27FC236}">
                <a16:creationId xmlns:a16="http://schemas.microsoft.com/office/drawing/2014/main" id="{C9075287-62C1-F975-FE05-DDBC11A2EB34}"/>
              </a:ext>
            </a:extLst>
          </p:cNvPr>
          <p:cNvGrpSpPr/>
          <p:nvPr/>
        </p:nvGrpSpPr>
        <p:grpSpPr>
          <a:xfrm>
            <a:off x="-174475" y="7977092"/>
            <a:ext cx="1759077" cy="1168563"/>
            <a:chOff x="-174475" y="892136"/>
            <a:chExt cx="1759077" cy="1168563"/>
          </a:xfrm>
        </p:grpSpPr>
        <p:pic>
          <p:nvPicPr>
            <p:cNvPr id="137" name="Object 65">
              <a:extLst>
                <a:ext uri="{FF2B5EF4-FFF2-40B4-BE49-F238E27FC236}">
                  <a16:creationId xmlns:a16="http://schemas.microsoft.com/office/drawing/2014/main" id="{30E81037-37D2-B73C-28D8-F9364E41D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sp>
        <p:nvSpPr>
          <p:cNvPr id="144" name="Object 71">
            <a:extLst>
              <a:ext uri="{FF2B5EF4-FFF2-40B4-BE49-F238E27FC236}">
                <a16:creationId xmlns:a16="http://schemas.microsoft.com/office/drawing/2014/main" id="{498A90D4-4E55-0033-5453-189837B08E77}"/>
              </a:ext>
            </a:extLst>
          </p:cNvPr>
          <p:cNvSpPr txBox="1"/>
          <p:nvPr/>
        </p:nvSpPr>
        <p:spPr>
          <a:xfrm>
            <a:off x="-371126" y="3037551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 err="1">
                <a:solidFill>
                  <a:srgbClr val="D4D1CB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 dirty="0">
              <a:solidFill>
                <a:srgbClr val="D4D1CB"/>
              </a:solidFill>
            </a:endParaRPr>
          </a:p>
        </p:txBody>
      </p:sp>
      <p:grpSp>
        <p:nvGrpSpPr>
          <p:cNvPr id="149" name="그룹 1014">
            <a:extLst>
              <a:ext uri="{FF2B5EF4-FFF2-40B4-BE49-F238E27FC236}">
                <a16:creationId xmlns:a16="http://schemas.microsoft.com/office/drawing/2014/main" id="{D25A4981-D83E-85F0-2F44-F5C2E57D970C}"/>
              </a:ext>
            </a:extLst>
          </p:cNvPr>
          <p:cNvGrpSpPr/>
          <p:nvPr/>
        </p:nvGrpSpPr>
        <p:grpSpPr>
          <a:xfrm>
            <a:off x="466470" y="3613597"/>
            <a:ext cx="467014" cy="561384"/>
            <a:chOff x="466470" y="2232403"/>
            <a:chExt cx="467014" cy="561384"/>
          </a:xfrm>
        </p:grpSpPr>
        <p:pic>
          <p:nvPicPr>
            <p:cNvPr id="151" name="Object 53">
              <a:extLst>
                <a:ext uri="{FF2B5EF4-FFF2-40B4-BE49-F238E27FC236}">
                  <a16:creationId xmlns:a16="http://schemas.microsoft.com/office/drawing/2014/main" id="{5E85073E-0FE5-C489-B715-C4A9CDC93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sp>
        <p:nvSpPr>
          <p:cNvPr id="152" name="Object 79">
            <a:extLst>
              <a:ext uri="{FF2B5EF4-FFF2-40B4-BE49-F238E27FC236}">
                <a16:creationId xmlns:a16="http://schemas.microsoft.com/office/drawing/2014/main" id="{547A48F5-C893-14D8-5A8F-C4A7D8AC7A3A}"/>
              </a:ext>
            </a:extLst>
          </p:cNvPr>
          <p:cNvSpPr txBox="1"/>
          <p:nvPr/>
        </p:nvSpPr>
        <p:spPr>
          <a:xfrm>
            <a:off x="-371126" y="420751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grpSp>
        <p:nvGrpSpPr>
          <p:cNvPr id="154" name="그룹 1029">
            <a:extLst>
              <a:ext uri="{FF2B5EF4-FFF2-40B4-BE49-F238E27FC236}">
                <a16:creationId xmlns:a16="http://schemas.microsoft.com/office/drawing/2014/main" id="{D8CDE42D-5FB7-7EB9-CA60-32C6BD417ECE}"/>
              </a:ext>
            </a:extLst>
          </p:cNvPr>
          <p:cNvGrpSpPr/>
          <p:nvPr/>
        </p:nvGrpSpPr>
        <p:grpSpPr>
          <a:xfrm>
            <a:off x="499923" y="2565633"/>
            <a:ext cx="459373" cy="390892"/>
            <a:chOff x="499923" y="1167492"/>
            <a:chExt cx="459373" cy="390892"/>
          </a:xfrm>
        </p:grpSpPr>
        <p:pic>
          <p:nvPicPr>
            <p:cNvPr id="155" name="Object 94">
              <a:extLst>
                <a:ext uri="{FF2B5EF4-FFF2-40B4-BE49-F238E27FC236}">
                  <a16:creationId xmlns:a16="http://schemas.microsoft.com/office/drawing/2014/main" id="{BA1A2142-C708-07B1-D35C-73D017CCE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  <p:grpSp>
        <p:nvGrpSpPr>
          <p:cNvPr id="157" name="그룹 1015">
            <a:extLst>
              <a:ext uri="{FF2B5EF4-FFF2-40B4-BE49-F238E27FC236}">
                <a16:creationId xmlns:a16="http://schemas.microsoft.com/office/drawing/2014/main" id="{C0DACFDE-0F1D-3E6F-941A-53C621E78EF3}"/>
              </a:ext>
            </a:extLst>
          </p:cNvPr>
          <p:cNvGrpSpPr/>
          <p:nvPr/>
        </p:nvGrpSpPr>
        <p:grpSpPr>
          <a:xfrm>
            <a:off x="500439" y="4812197"/>
            <a:ext cx="415509" cy="455180"/>
            <a:chOff x="500439" y="3431003"/>
            <a:chExt cx="415509" cy="455180"/>
          </a:xfrm>
        </p:grpSpPr>
        <p:pic>
          <p:nvPicPr>
            <p:cNvPr id="158" name="Object 56">
              <a:extLst>
                <a:ext uri="{FF2B5EF4-FFF2-40B4-BE49-F238E27FC236}">
                  <a16:creationId xmlns:a16="http://schemas.microsoft.com/office/drawing/2014/main" id="{39FE5B21-9378-B5FE-18DB-4BB026A80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sp>
        <p:nvSpPr>
          <p:cNvPr id="160" name="Object 80">
            <a:extLst>
              <a:ext uri="{FF2B5EF4-FFF2-40B4-BE49-F238E27FC236}">
                <a16:creationId xmlns:a16="http://schemas.microsoft.com/office/drawing/2014/main" id="{B301D2CE-8C4B-9FE5-B6E8-180B4C91E272}"/>
              </a:ext>
            </a:extLst>
          </p:cNvPr>
          <p:cNvSpPr txBox="1"/>
          <p:nvPr/>
        </p:nvSpPr>
        <p:spPr>
          <a:xfrm>
            <a:off x="-371126" y="529469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161" name="Object 81">
            <a:extLst>
              <a:ext uri="{FF2B5EF4-FFF2-40B4-BE49-F238E27FC236}">
                <a16:creationId xmlns:a16="http://schemas.microsoft.com/office/drawing/2014/main" id="{75FE3401-DDEC-6DA2-A595-F4E18845A949}"/>
              </a:ext>
            </a:extLst>
          </p:cNvPr>
          <p:cNvSpPr txBox="1"/>
          <p:nvPr/>
        </p:nvSpPr>
        <p:spPr>
          <a:xfrm>
            <a:off x="-371126" y="645798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grpSp>
        <p:nvGrpSpPr>
          <p:cNvPr id="163" name="그룹 1020">
            <a:extLst>
              <a:ext uri="{FF2B5EF4-FFF2-40B4-BE49-F238E27FC236}">
                <a16:creationId xmlns:a16="http://schemas.microsoft.com/office/drawing/2014/main" id="{33A054F3-4EDD-5485-FB0A-4B7B39271874}"/>
              </a:ext>
            </a:extLst>
          </p:cNvPr>
          <p:cNvGrpSpPr/>
          <p:nvPr/>
        </p:nvGrpSpPr>
        <p:grpSpPr>
          <a:xfrm>
            <a:off x="477135" y="5909721"/>
            <a:ext cx="455857" cy="573119"/>
            <a:chOff x="477135" y="4528527"/>
            <a:chExt cx="455857" cy="573119"/>
          </a:xfrm>
        </p:grpSpPr>
        <p:pic>
          <p:nvPicPr>
            <p:cNvPr id="164" name="Object 85">
              <a:extLst>
                <a:ext uri="{FF2B5EF4-FFF2-40B4-BE49-F238E27FC236}">
                  <a16:creationId xmlns:a16="http://schemas.microsoft.com/office/drawing/2014/main" id="{1F32565F-61CF-14EF-AEAA-ED23482BD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  <p:grpSp>
        <p:nvGrpSpPr>
          <p:cNvPr id="165" name="그룹 1016">
            <a:extLst>
              <a:ext uri="{FF2B5EF4-FFF2-40B4-BE49-F238E27FC236}">
                <a16:creationId xmlns:a16="http://schemas.microsoft.com/office/drawing/2014/main" id="{CA1DF245-2636-07B4-7829-E06D9642FBE6}"/>
              </a:ext>
            </a:extLst>
          </p:cNvPr>
          <p:cNvGrpSpPr/>
          <p:nvPr/>
        </p:nvGrpSpPr>
        <p:grpSpPr>
          <a:xfrm>
            <a:off x="413647" y="7007643"/>
            <a:ext cx="602974" cy="626466"/>
            <a:chOff x="413647" y="5626449"/>
            <a:chExt cx="602974" cy="626466"/>
          </a:xfrm>
        </p:grpSpPr>
        <p:pic>
          <p:nvPicPr>
            <p:cNvPr id="166" name="Object 59">
              <a:extLst>
                <a:ext uri="{FF2B5EF4-FFF2-40B4-BE49-F238E27FC236}">
                  <a16:creationId xmlns:a16="http://schemas.microsoft.com/office/drawing/2014/main" id="{65CEE197-6039-4638-0DD7-AC5C9992F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sp>
        <p:nvSpPr>
          <p:cNvPr id="167" name="Object 82">
            <a:extLst>
              <a:ext uri="{FF2B5EF4-FFF2-40B4-BE49-F238E27FC236}">
                <a16:creationId xmlns:a16="http://schemas.microsoft.com/office/drawing/2014/main" id="{4E02B977-708A-540B-4756-4288E600E861}"/>
              </a:ext>
            </a:extLst>
          </p:cNvPr>
          <p:cNvSpPr txBox="1"/>
          <p:nvPr/>
        </p:nvSpPr>
        <p:spPr>
          <a:xfrm>
            <a:off x="-371126" y="7627410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grpSp>
        <p:nvGrpSpPr>
          <p:cNvPr id="122" name="그룹 1017">
            <a:extLst>
              <a:ext uri="{FF2B5EF4-FFF2-40B4-BE49-F238E27FC236}">
                <a16:creationId xmlns:a16="http://schemas.microsoft.com/office/drawing/2014/main" id="{4DA2C360-8D6E-FE95-A631-C4315C6A8327}"/>
              </a:ext>
            </a:extLst>
          </p:cNvPr>
          <p:cNvGrpSpPr/>
          <p:nvPr/>
        </p:nvGrpSpPr>
        <p:grpSpPr>
          <a:xfrm>
            <a:off x="446859" y="8127687"/>
            <a:ext cx="497228" cy="468637"/>
            <a:chOff x="445779" y="8023829"/>
            <a:chExt cx="497228" cy="468637"/>
          </a:xfrm>
        </p:grpSpPr>
        <p:pic>
          <p:nvPicPr>
            <p:cNvPr id="126" name="Object 62">
              <a:extLst>
                <a:ext uri="{FF2B5EF4-FFF2-40B4-BE49-F238E27FC236}">
                  <a16:creationId xmlns:a16="http://schemas.microsoft.com/office/drawing/2014/main" id="{4CB5B4A6-15CF-FD71-E79A-82CE418B5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sp>
        <p:nvSpPr>
          <p:cNvPr id="148" name="Object 84">
            <a:extLst>
              <a:ext uri="{FF2B5EF4-FFF2-40B4-BE49-F238E27FC236}">
                <a16:creationId xmlns:a16="http://schemas.microsoft.com/office/drawing/2014/main" id="{1D6656F1-84E3-6E5B-8960-D231542EAEA4}"/>
              </a:ext>
            </a:extLst>
          </p:cNvPr>
          <p:cNvSpPr txBox="1"/>
          <p:nvPr/>
        </p:nvSpPr>
        <p:spPr>
          <a:xfrm>
            <a:off x="-370046" y="8627874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76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3665" y="3465733"/>
            <a:ext cx="18867532" cy="4121942"/>
            <a:chOff x="-333665" y="3465733"/>
            <a:chExt cx="18867532" cy="41219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33665" y="3465733"/>
              <a:ext cx="18867532" cy="412194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027387" y="5325989"/>
            <a:ext cx="1163172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서비스 예상지표 및 운영계획</a:t>
            </a:r>
            <a:endParaRPr lang="en-US" sz="5400">
              <a:solidFill>
                <a:srgbClr val="FF993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27387" y="4617776"/>
            <a:ext cx="1085714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PART-</a:t>
            </a:r>
            <a:r>
              <a:rPr lang="en-US" altLang="ko-KR" sz="3200" dirty="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7</a:t>
            </a:r>
            <a:endParaRPr lang="en-US" sz="3200" dirty="0">
              <a:solidFill>
                <a:srgbClr val="FF993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2956" y="641090"/>
            <a:ext cx="3437382" cy="419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>
                <a:solidFill>
                  <a:srgbClr val="FF9939"/>
                </a:solidFill>
                <a:latin typeface="KoPubWorldBatang_Pro Medium" pitchFamily="34" charset="0"/>
                <a:cs typeface="KoPubWorldBatang_Pro Medium" pitchFamily="34" charset="0"/>
              </a:rPr>
              <a:t>Miri Food B2B-Service</a:t>
            </a:r>
            <a:endParaRPr lang="en-US"/>
          </a:p>
        </p:txBody>
      </p:sp>
      <p:sp>
        <p:nvSpPr>
          <p:cNvPr id="12" name="Object 12"/>
          <p:cNvSpPr txBox="1"/>
          <p:nvPr/>
        </p:nvSpPr>
        <p:spPr>
          <a:xfrm>
            <a:off x="11003518" y="9343190"/>
            <a:ext cx="6399239" cy="4321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>
                <a:solidFill>
                  <a:srgbClr val="F3ECE4"/>
                </a:solidFill>
                <a:latin typeface="KoPubWorldBatang_Pro Medium" pitchFamily="34" charset="0"/>
                <a:cs typeface="KoPubWorldBatang_Pro Medium" pitchFamily="34" charset="0"/>
              </a:rPr>
              <a:t>Copyright © All Right Reserved by Miri Food</a:t>
            </a:r>
            <a:endParaRPr lang="en-US"/>
          </a:p>
        </p:txBody>
      </p:sp>
      <p:pic>
        <p:nvPicPr>
          <p:cNvPr id="4" name="그래픽 3" descr="왼쪽 화살표가 있는 원 단색으로 채워진">
            <a:extLst>
              <a:ext uri="{FF2B5EF4-FFF2-40B4-BE49-F238E27FC236}">
                <a16:creationId xmlns:a16="http://schemas.microsoft.com/office/drawing/2014/main" id="{8C717110-E160-9EC9-B947-89DAEEDA6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1770589" y="44760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91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539627"/>
              </p:ext>
            </p:extLst>
          </p:nvPr>
        </p:nvGraphicFramePr>
        <p:xfrm>
          <a:off x="1066800" y="2247900"/>
          <a:ext cx="15849477" cy="5519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419">
                  <a:extLst>
                    <a:ext uri="{9D8B030D-6E8A-4147-A177-3AD203B41FA5}">
                      <a16:colId xmlns:a16="http://schemas.microsoft.com/office/drawing/2014/main" val="3641838650"/>
                    </a:ext>
                  </a:extLst>
                </a:gridCol>
                <a:gridCol w="1132781">
                  <a:extLst>
                    <a:ext uri="{9D8B030D-6E8A-4147-A177-3AD203B41FA5}">
                      <a16:colId xmlns:a16="http://schemas.microsoft.com/office/drawing/2014/main" val="3630547921"/>
                    </a:ext>
                  </a:extLst>
                </a:gridCol>
                <a:gridCol w="1414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4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4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4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895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388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2828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2400">
                          <a:latin typeface="Times New Roman"/>
                          <a:cs typeface="Times New Roman"/>
                        </a:rPr>
                        <a:t>구분</a:t>
                      </a:r>
                      <a:endParaRPr lang="en-US" sz="24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8C10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8C10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err="1">
                          <a:latin typeface="Times New Roman"/>
                          <a:cs typeface="Times New Roman"/>
                        </a:rPr>
                        <a:t>유형</a:t>
                      </a:r>
                      <a:r>
                        <a:rPr lang="en-US" sz="2400" b="0" i="0">
                          <a:latin typeface="Times New Roman"/>
                          <a:cs typeface="Times New Roman"/>
                        </a:rPr>
                        <a:t> A</a:t>
                      </a:r>
                      <a:endParaRPr lang="en-US" sz="24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Times New Roman"/>
                          <a:cs typeface="Times New Roman"/>
                        </a:rPr>
                        <a:t>유형 B</a:t>
                      </a:r>
                      <a:endParaRPr lang="en-US" sz="24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Times New Roman"/>
                          <a:cs typeface="Times New Roman"/>
                        </a:rPr>
                        <a:t>유형 C</a:t>
                      </a:r>
                      <a:endParaRPr lang="en-US" sz="24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Times New Roman"/>
                          <a:cs typeface="Times New Roman"/>
                        </a:rPr>
                        <a:t>유형 E</a:t>
                      </a:r>
                      <a:endParaRPr lang="en-US" sz="24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Times New Roman"/>
                          <a:cs typeface="Times New Roman"/>
                        </a:rPr>
                        <a:t>유형 E</a:t>
                      </a:r>
                      <a:endParaRPr lang="en-US" sz="24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Times New Roman"/>
                          <a:cs typeface="Times New Roman"/>
                        </a:rPr>
                        <a:t>합계</a:t>
                      </a:r>
                      <a:endParaRPr lang="en-US" sz="24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594E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3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latin typeface="Times New Roman"/>
                          <a:cs typeface="Times New Roman"/>
                        </a:rPr>
                        <a:t>요리사</a:t>
                      </a:r>
                      <a:endParaRPr lang="en-US" altLang="ko-KR" sz="1600">
                        <a:latin typeface="Times New Roman"/>
                        <a:cs typeface="Times New Roman"/>
                      </a:endParaRPr>
                    </a:p>
                    <a:p>
                      <a:pPr algn="ctr"/>
                      <a:r>
                        <a:rPr lang="ko-KR" altLang="en-US" sz="1600">
                          <a:latin typeface="Times New Roman"/>
                          <a:cs typeface="Times New Roman"/>
                        </a:rPr>
                        <a:t>수수료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latin typeface="Times New Roman"/>
                          <a:cs typeface="Times New Roman"/>
                        </a:rPr>
                        <a:t>임대관리비포함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>
                          <a:latin typeface="Times New Roman"/>
                          <a:cs typeface="Times New Roman"/>
                        </a:rPr>
                        <a:t>6,500,000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>
                          <a:latin typeface="Times New Roman"/>
                          <a:cs typeface="Times New Roman"/>
                        </a:rPr>
                        <a:t>4,000,000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>
                          <a:latin typeface="Times New Roman"/>
                          <a:cs typeface="Times New Roman"/>
                        </a:rPr>
                        <a:t>350,000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>
                          <a:latin typeface="Times New Roman"/>
                          <a:cs typeface="Times New Roman"/>
                        </a:rPr>
                        <a:t>1,002,000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latin typeface="Times New Roman"/>
                          <a:cs typeface="Times New Roman"/>
                        </a:rPr>
                        <a:t>23,852,200</a:t>
                      </a:r>
                      <a:endParaRPr lang="en-US" sz="22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594E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9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err="1">
                          <a:latin typeface="Times New Roman"/>
                          <a:cs typeface="Times New Roman"/>
                        </a:rPr>
                        <a:t>인앱구매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latin typeface="Times New Roman"/>
                          <a:cs typeface="Times New Roman"/>
                        </a:rPr>
                        <a:t>인원</a:t>
                      </a:r>
                      <a:r>
                        <a:rPr lang="en-US" altLang="ko-KR" sz="160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lang="ko-KR" altLang="en-US" sz="1600">
                          <a:latin typeface="Times New Roman"/>
                          <a:cs typeface="Times New Roman"/>
                        </a:rPr>
                        <a:t>충원</a:t>
                      </a:r>
                      <a:r>
                        <a:rPr lang="en-US" altLang="ko-KR" sz="160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lang="ko-KR" altLang="en-US" sz="1600">
                          <a:latin typeface="Times New Roman"/>
                          <a:cs typeface="Times New Roman"/>
                        </a:rPr>
                        <a:t>계획</a:t>
                      </a:r>
                      <a:r>
                        <a:rPr lang="en-US" altLang="ko-KR" sz="1600"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600">
                          <a:latin typeface="Times New Roman"/>
                          <a:cs typeface="Times New Roman"/>
                        </a:rPr>
                        <a:t>급여 계획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>
                          <a:latin typeface="Times New Roman"/>
                          <a:cs typeface="Times New Roman"/>
                        </a:rPr>
                        <a:t>12,000,200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>
                          <a:latin typeface="Times New Roman"/>
                          <a:cs typeface="Times New Roman"/>
                        </a:rPr>
                        <a:t>6,500,000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>
                          <a:latin typeface="Times New Roman"/>
                          <a:cs typeface="Times New Roman"/>
                        </a:rPr>
                        <a:t>6,500,000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>
                          <a:latin typeface="Times New Roman"/>
                          <a:cs typeface="Times New Roman"/>
                        </a:rPr>
                        <a:t>350,000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>
                          <a:latin typeface="Times New Roman"/>
                          <a:cs typeface="Times New Roman"/>
                        </a:rPr>
                        <a:t>350,000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latin typeface="Times New Roman"/>
                          <a:cs typeface="Times New Roman"/>
                        </a:rPr>
                        <a:t>25,700,200</a:t>
                      </a:r>
                      <a:endParaRPr lang="en-US" sz="22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594E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3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latin typeface="Times New Roman"/>
                          <a:cs typeface="Times New Roman"/>
                        </a:rPr>
                        <a:t>요리사 수수료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latin typeface="Times New Roman"/>
                          <a:cs typeface="Times New Roman"/>
                        </a:rPr>
                        <a:t>인건비*</a:t>
                      </a:r>
                      <a:r>
                        <a:rPr lang="en-US" altLang="ko-KR" sz="1600">
                          <a:latin typeface="Times New Roman"/>
                          <a:cs typeface="Times New Roman"/>
                        </a:rPr>
                        <a:t>15%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>
                          <a:latin typeface="Times New Roman"/>
                          <a:cs typeface="Times New Roman"/>
                        </a:rPr>
                        <a:t>12,000,200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>
                          <a:latin typeface="Times New Roman"/>
                          <a:cs typeface="Times New Roman"/>
                        </a:rPr>
                        <a:t>4,000,000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>
                          <a:latin typeface="Times New Roman"/>
                          <a:cs typeface="Times New Roman"/>
                        </a:rPr>
                        <a:t>350,000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>
                          <a:latin typeface="Times New Roman"/>
                          <a:cs typeface="Times New Roman"/>
                        </a:rPr>
                        <a:t>6,500,000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>
                          <a:latin typeface="Times New Roman"/>
                          <a:cs typeface="Times New Roman"/>
                        </a:rPr>
                        <a:t>350,000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latin typeface="Times New Roman"/>
                          <a:cs typeface="Times New Roman"/>
                        </a:rPr>
                        <a:t>23,200,200</a:t>
                      </a:r>
                      <a:endParaRPr lang="en-US" sz="22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594E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3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latin typeface="Times New Roman"/>
                          <a:cs typeface="Times New Roman"/>
                        </a:rPr>
                        <a:t>요리사에 대한 배너광고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latin typeface="Times New Roman"/>
                          <a:cs typeface="Times New Roman"/>
                        </a:rPr>
                        <a:t>목표유저획득비용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>
                          <a:latin typeface="Times New Roman"/>
                          <a:cs typeface="Times New Roman"/>
                        </a:rPr>
                        <a:t>20,000,200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>
                          <a:latin typeface="Times New Roman"/>
                          <a:cs typeface="Times New Roman"/>
                        </a:rPr>
                        <a:t>10,450,000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>
                          <a:latin typeface="Times New Roman"/>
                          <a:cs typeface="Times New Roman"/>
                        </a:rPr>
                        <a:t>6,500,000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>
                          <a:latin typeface="Times New Roman"/>
                          <a:cs typeface="Times New Roman"/>
                        </a:rPr>
                        <a:t>7,800,000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>
                          <a:latin typeface="Times New Roman"/>
                          <a:cs typeface="Times New Roman"/>
                        </a:rPr>
                        <a:t>4,500,000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latin typeface="Times New Roman"/>
                          <a:cs typeface="Times New Roman"/>
                        </a:rPr>
                        <a:t>49,250,200</a:t>
                      </a:r>
                      <a:endParaRPr lang="en-US" sz="22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594E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3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>
                          <a:latin typeface="Times New Roman"/>
                          <a:cs typeface="Times New Roman"/>
                        </a:rPr>
                        <a:t>제휴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2200" b="0" i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594E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422741"/>
                  </a:ext>
                </a:extLst>
              </a:tr>
              <a:tr h="4690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서버 등 관리비</a:t>
                      </a:r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200" b="0" i="0">
                          <a:latin typeface="Times New Roman"/>
                          <a:cs typeface="Times New Roman"/>
                        </a:rPr>
                        <a:t>총 122,002,800</a:t>
                      </a:r>
                      <a:endParaRPr lang="en-US" sz="22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594E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부가 서비스</a:t>
                      </a:r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286589"/>
                  </a:ext>
                </a:extLst>
              </a:tr>
              <a:tr h="4690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기타운영비</a:t>
                      </a:r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594E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856204"/>
                  </a:ext>
                </a:extLst>
              </a:tr>
            </a:tbl>
          </a:graphicData>
        </a:graphic>
      </p:graphicFrame>
      <p:sp>
        <p:nvSpPr>
          <p:cNvPr id="59" name="Object 59"/>
          <p:cNvSpPr txBox="1"/>
          <p:nvPr/>
        </p:nvSpPr>
        <p:spPr>
          <a:xfrm>
            <a:off x="15103030" y="1760317"/>
            <a:ext cx="3931539" cy="4875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kern="0" spc="-100">
                <a:solidFill>
                  <a:srgbClr val="302921"/>
                </a:solidFill>
                <a:latin typeface="S-Core Dream 4 Regular" pitchFamily="34" charset="0"/>
                <a:cs typeface="S-Core Dream 4 Regular" pitchFamily="34" charset="0"/>
              </a:rPr>
              <a:t>(단위: 원)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E6781-1E69-3189-02CB-7112540F6F7F}"/>
              </a:ext>
            </a:extLst>
          </p:cNvPr>
          <p:cNvSpPr txBox="1"/>
          <p:nvPr/>
        </p:nvSpPr>
        <p:spPr>
          <a:xfrm>
            <a:off x="1066800" y="534838"/>
            <a:ext cx="3280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/>
              <a:t>목표매출지표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25F5FB-4D29-D17A-881A-257ED3C2E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58003"/>
            <a:ext cx="16148649" cy="8597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33C9CF-16C1-DE1E-637B-4B46254536B9}"/>
              </a:ext>
            </a:extLst>
          </p:cNvPr>
          <p:cNvSpPr txBox="1"/>
          <p:nvPr/>
        </p:nvSpPr>
        <p:spPr>
          <a:xfrm>
            <a:off x="16355683" y="6072996"/>
            <a:ext cx="13802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소매업을 이용하는 요리사가 </a:t>
            </a:r>
            <a:r>
              <a:rPr lang="en-US" altLang="ko-KR"/>
              <a:t>35%</a:t>
            </a:r>
            <a:r>
              <a:rPr lang="ko-KR" altLang="en-US"/>
              <a:t>라고 </a:t>
            </a:r>
            <a:r>
              <a:rPr lang="ko-KR" altLang="en-US" err="1"/>
              <a:t>가정했을때</a:t>
            </a:r>
            <a:r>
              <a:rPr lang="ko-KR" altLang="en-US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9981C-114F-B802-AB47-48A2CD07DA78}"/>
              </a:ext>
            </a:extLst>
          </p:cNvPr>
          <p:cNvSpPr txBox="1"/>
          <p:nvPr/>
        </p:nvSpPr>
        <p:spPr>
          <a:xfrm>
            <a:off x="5257273" y="442505"/>
            <a:ext cx="77734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요리 가격 </a:t>
            </a:r>
            <a:r>
              <a:rPr lang="en-US" altLang="ko-KR"/>
              <a:t>12000</a:t>
            </a:r>
            <a:r>
              <a:rPr lang="ko-KR" altLang="en-US"/>
              <a:t>원으로 가정</a:t>
            </a:r>
            <a:r>
              <a:rPr lang="en-US" altLang="ko-KR"/>
              <a:t>)</a:t>
            </a:r>
            <a:r>
              <a:rPr lang="ko-KR" altLang="en-US"/>
              <a:t>완전 초기요리사 수</a:t>
            </a:r>
            <a:r>
              <a:rPr lang="en-US" altLang="ko-KR"/>
              <a:t>: 3</a:t>
            </a:r>
            <a:r>
              <a:rPr lang="ko-KR" altLang="en-US"/>
              <a:t>명</a:t>
            </a:r>
            <a:r>
              <a:rPr lang="en-US" altLang="ko-KR"/>
              <a:t>, </a:t>
            </a:r>
            <a:r>
              <a:rPr lang="ko-KR" altLang="en-US"/>
              <a:t>총 요리사가 하루 판매하는 </a:t>
            </a:r>
            <a:r>
              <a:rPr lang="ko-KR" altLang="en-US" err="1"/>
              <a:t>인분수</a:t>
            </a:r>
            <a:r>
              <a:rPr lang="en-US" altLang="ko-KR"/>
              <a:t>: 10</a:t>
            </a:r>
            <a:r>
              <a:rPr lang="ko-KR" altLang="en-US"/>
              <a:t>인분초기요리사 수</a:t>
            </a:r>
            <a:r>
              <a:rPr lang="en-US" altLang="ko-KR"/>
              <a:t>: 6</a:t>
            </a:r>
            <a:r>
              <a:rPr lang="ko-KR" altLang="en-US"/>
              <a:t>명</a:t>
            </a:r>
            <a:r>
              <a:rPr lang="en-US" altLang="ko-KR"/>
              <a:t>, </a:t>
            </a:r>
            <a:r>
              <a:rPr lang="ko-KR" altLang="en-US"/>
              <a:t>총 요리사가 하루 판매하는 </a:t>
            </a:r>
            <a:r>
              <a:rPr lang="ko-KR" altLang="en-US" err="1"/>
              <a:t>인분수</a:t>
            </a:r>
            <a:r>
              <a:rPr lang="en-US" altLang="ko-KR"/>
              <a:t>: 25</a:t>
            </a:r>
            <a:r>
              <a:rPr lang="ko-KR" altLang="en-US" err="1"/>
              <a:t>인분초중기</a:t>
            </a:r>
            <a:r>
              <a:rPr lang="en-US" altLang="ko-KR"/>
              <a:t>: 30</a:t>
            </a:r>
            <a:r>
              <a:rPr lang="ko-KR" altLang="en-US"/>
              <a:t>명</a:t>
            </a:r>
            <a:r>
              <a:rPr lang="en-US" altLang="ko-KR"/>
              <a:t>, </a:t>
            </a:r>
            <a:r>
              <a:rPr lang="ko-KR" altLang="en-US"/>
              <a:t>총 요리사가 하루 판매하는 </a:t>
            </a:r>
            <a:r>
              <a:rPr lang="ko-KR" altLang="en-US" err="1"/>
              <a:t>인분수</a:t>
            </a:r>
            <a:r>
              <a:rPr lang="en-US" altLang="ko-KR"/>
              <a:t>: 210</a:t>
            </a:r>
            <a:r>
              <a:rPr lang="ko-KR" altLang="en-US"/>
              <a:t>인분중기</a:t>
            </a:r>
            <a:r>
              <a:rPr lang="en-US" altLang="ko-KR"/>
              <a:t>: 500</a:t>
            </a:r>
            <a:r>
              <a:rPr lang="ko-KR" altLang="en-US"/>
              <a:t>명</a:t>
            </a:r>
            <a:r>
              <a:rPr lang="en-US" altLang="ko-KR"/>
              <a:t>, </a:t>
            </a:r>
            <a:r>
              <a:rPr lang="ko-KR" altLang="en-US"/>
              <a:t>총 요리사가 하루 판매하는 </a:t>
            </a:r>
            <a:r>
              <a:rPr lang="ko-KR" altLang="en-US" err="1"/>
              <a:t>인분수</a:t>
            </a:r>
            <a:r>
              <a:rPr lang="en-US" altLang="ko-KR"/>
              <a:t>: 3500</a:t>
            </a:r>
            <a:r>
              <a:rPr lang="ko-KR" altLang="en-US"/>
              <a:t>인분안정기</a:t>
            </a:r>
            <a:r>
              <a:rPr lang="en-US" altLang="ko-KR"/>
              <a:t>: 4000</a:t>
            </a:r>
            <a:r>
              <a:rPr lang="ko-KR" altLang="en-US"/>
              <a:t>명</a:t>
            </a:r>
            <a:r>
              <a:rPr lang="en-US" altLang="ko-KR"/>
              <a:t>, </a:t>
            </a:r>
            <a:r>
              <a:rPr lang="ko-KR" altLang="en-US"/>
              <a:t>총 요리사가 하루 판매하는 </a:t>
            </a:r>
            <a:r>
              <a:rPr lang="ko-KR" altLang="en-US" err="1"/>
              <a:t>인분수</a:t>
            </a:r>
            <a:r>
              <a:rPr lang="en-US" altLang="ko-KR"/>
              <a:t>: 24,000</a:t>
            </a:r>
            <a:r>
              <a:rPr lang="ko-KR" altLang="en-US"/>
              <a:t>인분</a:t>
            </a:r>
          </a:p>
        </p:txBody>
      </p:sp>
    </p:spTree>
    <p:extLst>
      <p:ext uri="{BB962C8B-B14F-4D97-AF65-F5344CB8AC3E}">
        <p14:creationId xmlns:p14="http://schemas.microsoft.com/office/powerpoint/2010/main" val="1453860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352641"/>
              </p:ext>
            </p:extLst>
          </p:nvPr>
        </p:nvGraphicFramePr>
        <p:xfrm>
          <a:off x="1219261" y="1714500"/>
          <a:ext cx="14583979" cy="5773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1824">
                  <a:extLst>
                    <a:ext uri="{9D8B030D-6E8A-4147-A177-3AD203B41FA5}">
                      <a16:colId xmlns:a16="http://schemas.microsoft.com/office/drawing/2014/main" val="3641838650"/>
                    </a:ext>
                  </a:extLst>
                </a:gridCol>
                <a:gridCol w="1132781">
                  <a:extLst>
                    <a:ext uri="{9D8B030D-6E8A-4147-A177-3AD203B41FA5}">
                      <a16:colId xmlns:a16="http://schemas.microsoft.com/office/drawing/2014/main" val="3630547921"/>
                    </a:ext>
                  </a:extLst>
                </a:gridCol>
                <a:gridCol w="1414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4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20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63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89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1500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2400">
                          <a:latin typeface="Times New Roman"/>
                          <a:cs typeface="Times New Roman"/>
                        </a:rPr>
                        <a:t>구분</a:t>
                      </a:r>
                      <a:endParaRPr lang="en-US" sz="24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8C10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8C10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2400" b="0" i="0" err="1">
                          <a:latin typeface="Times New Roman"/>
                          <a:cs typeface="Times New Roman"/>
                        </a:rPr>
                        <a:t>극초기</a:t>
                      </a:r>
                    </a:p>
                  </a:txBody>
                  <a:tcP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i="0">
                          <a:latin typeface="Times New Roman"/>
                          <a:cs typeface="Times New Roman"/>
                        </a:rPr>
                        <a:t>초기</a:t>
                      </a:r>
                    </a:p>
                  </a:txBody>
                  <a:tcP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err="1"/>
                        <a:t>초중기</a:t>
                      </a:r>
                    </a:p>
                  </a:txBody>
                  <a:tcP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i="0">
                          <a:latin typeface="Times New Roman"/>
                          <a:cs typeface="Times New Roman"/>
                        </a:rPr>
                        <a:t>중기</a:t>
                      </a:r>
                      <a:endParaRPr lang="en-US" sz="24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i="0">
                          <a:latin typeface="Times New Roman"/>
                          <a:cs typeface="Times New Roman"/>
                        </a:rPr>
                        <a:t>안정기</a:t>
                      </a:r>
                    </a:p>
                  </a:txBody>
                  <a:tcPr>
                    <a:solidFill>
                      <a:srgbClr val="F8C1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3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latin typeface="Times New Roman"/>
                          <a:cs typeface="Times New Roman"/>
                        </a:rPr>
                        <a:t>임대료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latin typeface="Times New Roman"/>
                          <a:cs typeface="Times New Roman"/>
                        </a:rPr>
                        <a:t>임대관리비포함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/>
                          <a:cs typeface="Times New Roman"/>
                        </a:rPr>
                        <a:t>0</a:t>
                      </a:r>
                    </a:p>
                    <a:p>
                      <a:pPr lvl="0" algn="ctr">
                        <a:buNone/>
                      </a:pPr>
                      <a:endParaRPr lang="en-US" altLang="ko-KR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>
                          <a:latin typeface="Times New Roman"/>
                          <a:cs typeface="Times New Roman"/>
                        </a:rPr>
                        <a:t>1,040,000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/>
                          <a:cs typeface="Times New Roman"/>
                        </a:rPr>
                        <a:t>3,120,000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8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latin typeface="Times New Roman"/>
                          <a:cs typeface="Times New Roman"/>
                        </a:rPr>
                        <a:t>인건비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latin typeface="Times New Roman"/>
                          <a:cs typeface="Times New Roman"/>
                        </a:rPr>
                        <a:t>인원</a:t>
                      </a:r>
                      <a:r>
                        <a:rPr lang="en-US" altLang="ko-KR" sz="160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lang="ko-KR" altLang="en-US" sz="1600">
                          <a:latin typeface="Times New Roman"/>
                          <a:cs typeface="Times New Roman"/>
                        </a:rPr>
                        <a:t>충원</a:t>
                      </a:r>
                      <a:r>
                        <a:rPr lang="en-US" altLang="ko-KR" sz="160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lang="ko-KR" altLang="en-US" sz="1600">
                          <a:latin typeface="Times New Roman"/>
                          <a:cs typeface="Times New Roman"/>
                        </a:rPr>
                        <a:t>계획</a:t>
                      </a:r>
                      <a:r>
                        <a:rPr lang="en-US" altLang="ko-KR" sz="1600"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600">
                          <a:latin typeface="Times New Roman"/>
                          <a:cs typeface="Times New Roman"/>
                        </a:rPr>
                        <a:t>급여 계획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/>
                          <a:cs typeface="Times New Roman"/>
                        </a:rPr>
                        <a:t>189,000</a:t>
                      </a:r>
                      <a:endParaRPr lang="en-US" altLang="ko-KR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/>
                          <a:cs typeface="Times New Roman"/>
                        </a:rPr>
                        <a:t>472,500</a:t>
                      </a: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/>
                          <a:cs typeface="Times New Roman"/>
                        </a:rPr>
                        <a:t>4,046,175</a:t>
                      </a: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/>
                          <a:cs typeface="Times New Roman"/>
                        </a:rPr>
                        <a:t>70,905,000</a:t>
                      </a: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/>
                          <a:cs typeface="Times New Roman"/>
                        </a:rPr>
                        <a:t>600,000,000</a:t>
                      </a:r>
                    </a:p>
                  </a:txBody>
                  <a:tcPr>
                    <a:solidFill>
                      <a:srgbClr val="FEEB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3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latin typeface="Times New Roman"/>
                          <a:cs typeface="Times New Roman"/>
                        </a:rPr>
                        <a:t>사회보험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latin typeface="Times New Roman"/>
                          <a:cs typeface="Times New Roman"/>
                        </a:rPr>
                        <a:t>인건비*</a:t>
                      </a:r>
                      <a:r>
                        <a:rPr lang="en-US" altLang="ko-KR" sz="1600">
                          <a:latin typeface="Times New Roman"/>
                          <a:cs typeface="Times New Roman"/>
                        </a:rPr>
                        <a:t>15%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latin typeface="Times New Roman"/>
                          <a:cs typeface="Times New Roman"/>
                        </a:rPr>
                        <a:t>28,350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/>
                          <a:cs typeface="Times New Roman"/>
                        </a:rPr>
                        <a:t>70,875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/>
                          <a:cs typeface="Times New Roman"/>
                        </a:rPr>
                        <a:t>606,926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latin typeface="Times New Roman"/>
                          <a:cs typeface="Times New Roman"/>
                        </a:rPr>
                        <a:t>10,635750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/>
                          <a:cs typeface="Times New Roman"/>
                        </a:rPr>
                        <a:t>90,000,000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56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latin typeface="Times New Roman"/>
                          <a:cs typeface="Times New Roman"/>
                        </a:rPr>
                        <a:t>마케팅비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latin typeface="Times New Roman"/>
                          <a:cs typeface="Times New Roman"/>
                        </a:rPr>
                        <a:t>목표유저획득비용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/>
                          <a:cs typeface="Times New Roman"/>
                        </a:rPr>
                        <a:t>12,000,000</a:t>
                      </a:r>
                    </a:p>
                  </a:txBody>
                  <a:tcPr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/>
                          <a:cs typeface="Times New Roman"/>
                        </a:rPr>
                        <a:t>54,000,000</a:t>
                      </a:r>
                    </a:p>
                  </a:txBody>
                  <a:tcPr>
                    <a:solidFill>
                      <a:srgbClr val="FEEB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3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>
                          <a:latin typeface="Times New Roman"/>
                          <a:cs typeface="Times New Roman"/>
                        </a:rPr>
                        <a:t>제휴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>
                          <a:latin typeface="Times New Roman"/>
                          <a:cs typeface="Times New Roman"/>
                        </a:rPr>
                        <a:t>            소매업</a:t>
                      </a: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Times New Roman"/>
                          <a:cs typeface="Times New Roman"/>
                        </a:rPr>
                        <a:t>50,000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Times New Roman"/>
                          <a:cs typeface="Times New Roman"/>
                        </a:rPr>
                        <a:t>130,000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Times New Roman"/>
                          <a:cs typeface="Times New Roman"/>
                        </a:rPr>
                        <a:t>1,050,000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Times New Roman"/>
                          <a:cs typeface="Times New Roman"/>
                        </a:rPr>
                        <a:t>17,500,000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Times New Roman"/>
                          <a:cs typeface="Times New Roman"/>
                        </a:rPr>
                        <a:t>120,000,000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422741"/>
                  </a:ext>
                </a:extLst>
              </a:tr>
              <a:tr h="4690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서버 등 관리비</a:t>
                      </a:r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인증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호스팅 포함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, GPS</a:t>
                      </a:r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lnB w="0"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100,000</a:t>
                      </a:r>
                    </a:p>
                  </a:txBody>
                  <a:tcPr>
                    <a:lnB w="0"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150,000</a:t>
                      </a:r>
                    </a:p>
                  </a:txBody>
                  <a:tcPr>
                    <a:lnB w="0"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200,000</a:t>
                      </a:r>
                    </a:p>
                  </a:txBody>
                  <a:tcPr>
                    <a:lnB w="0"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300,000</a:t>
                      </a:r>
                    </a:p>
                  </a:txBody>
                  <a:tcPr>
                    <a:lnB w="0"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450,000</a:t>
                      </a:r>
                    </a:p>
                  </a:txBody>
                  <a:tcPr>
                    <a:lnB w="0">
                      <a:noFill/>
                    </a:lnB>
                    <a:solidFill>
                      <a:srgbClr val="F7BAF4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48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부가 서비스</a:t>
                      </a:r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lnR w="0">
                      <a:noFill/>
                    </a:ln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 dirty="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286589"/>
                  </a:ext>
                </a:extLst>
              </a:tr>
              <a:tr h="46902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기타운영비</a:t>
                      </a:r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lnR w="0">
                      <a:noFill/>
                    </a:lnR>
                    <a:solidFill>
                      <a:srgbClr val="F0B1D7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856204"/>
                  </a:ext>
                </a:extLst>
              </a:tr>
              <a:tr h="61572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i="0" kern="1200">
                          <a:solidFill>
                            <a:schemeClr val="lt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합계</a:t>
                      </a:r>
                      <a:endParaRPr lang="en-US" sz="2400" b="0" i="0" kern="1200">
                        <a:solidFill>
                          <a:schemeClr val="lt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solidFill>
                      <a:srgbClr val="594E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lnT w="0">
                      <a:noFill/>
                    </a:lnT>
                    <a:solidFill>
                      <a:srgbClr val="594E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>
                        <a:solidFill>
                          <a:schemeClr val="dk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</a:txBody>
                  <a:tcPr>
                    <a:lnT w="0">
                      <a:noFill/>
                    </a:lnT>
                    <a:solidFill>
                      <a:srgbClr val="594E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367350</a:t>
                      </a:r>
                    </a:p>
                  </a:txBody>
                  <a:tcPr>
                    <a:lnT w="0">
                      <a:noFill/>
                    </a:lnT>
                    <a:solidFill>
                      <a:srgbClr val="594E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823375</a:t>
                      </a:r>
                    </a:p>
                  </a:txBody>
                  <a:tcPr>
                    <a:lnT w="0">
                      <a:noFill/>
                    </a:lnT>
                    <a:solidFill>
                      <a:srgbClr val="594E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5903101</a:t>
                      </a:r>
                    </a:p>
                  </a:txBody>
                  <a:tcPr>
                    <a:lnT w="0">
                      <a:noFill/>
                    </a:lnT>
                    <a:solidFill>
                      <a:srgbClr val="594E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112380750</a:t>
                      </a:r>
                    </a:p>
                  </a:txBody>
                  <a:tcPr>
                    <a:lnT w="0">
                      <a:noFill/>
                    </a:lnT>
                    <a:solidFill>
                      <a:srgbClr val="594E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327570000</a:t>
                      </a:r>
                    </a:p>
                  </a:txBody>
                  <a:tcPr>
                    <a:lnT w="0">
                      <a:noFill/>
                    </a:lnT>
                    <a:solidFill>
                      <a:srgbClr val="594E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91796"/>
                  </a:ext>
                </a:extLst>
              </a:tr>
            </a:tbl>
          </a:graphicData>
        </a:graphic>
      </p:graphicFrame>
      <p:sp>
        <p:nvSpPr>
          <p:cNvPr id="59" name="Object 59"/>
          <p:cNvSpPr txBox="1"/>
          <p:nvPr/>
        </p:nvSpPr>
        <p:spPr>
          <a:xfrm>
            <a:off x="1253741" y="7552383"/>
            <a:ext cx="3931539" cy="4875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kern="0" spc="-100">
                <a:solidFill>
                  <a:srgbClr val="302921"/>
                </a:solidFill>
                <a:latin typeface="S-Core Dream 4 Regular" pitchFamily="34" charset="0"/>
                <a:cs typeface="S-Core Dream 4 Regular" pitchFamily="34" charset="0"/>
              </a:rPr>
              <a:t>(단위: 원)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BEFA09-443A-9A11-7422-7A28AAEC5AEA}"/>
              </a:ext>
            </a:extLst>
          </p:cNvPr>
          <p:cNvSpPr txBox="1"/>
          <p:nvPr/>
        </p:nvSpPr>
        <p:spPr>
          <a:xfrm>
            <a:off x="1066800" y="534838"/>
            <a:ext cx="3280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/>
              <a:t>지출계획</a:t>
            </a:r>
          </a:p>
        </p:txBody>
      </p:sp>
      <p:sp>
        <p:nvSpPr>
          <p:cNvPr id="3" name="Object 59">
            <a:extLst>
              <a:ext uri="{FF2B5EF4-FFF2-40B4-BE49-F238E27FC236}">
                <a16:creationId xmlns:a16="http://schemas.microsoft.com/office/drawing/2014/main" id="{5EA95D54-C849-9DB9-22B5-B8178C58B92C}"/>
              </a:ext>
            </a:extLst>
          </p:cNvPr>
          <p:cNvSpPr txBox="1"/>
          <p:nvPr/>
        </p:nvSpPr>
        <p:spPr>
          <a:xfrm>
            <a:off x="15852967" y="1273052"/>
            <a:ext cx="393153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kern="0" spc="-100">
                <a:solidFill>
                  <a:srgbClr val="302921"/>
                </a:solidFill>
                <a:latin typeface="S-Core Dream 4 Regular"/>
                <a:cs typeface="S-Core Dream 4 Regular" pitchFamily="34" charset="0"/>
              </a:rPr>
              <a:t>(</a:t>
            </a:r>
            <a:r>
              <a:rPr lang="ko-KR" altLang="en-US" kern="0" spc="-100">
                <a:solidFill>
                  <a:srgbClr val="302921"/>
                </a:solidFill>
                <a:latin typeface="S-Core Dream 4 Regular"/>
                <a:cs typeface="S-Core Dream 4 Regular" pitchFamily="34" charset="0"/>
              </a:rPr>
              <a:t>기간</a:t>
            </a:r>
            <a:r>
              <a:rPr lang="en-US" kern="0" spc="-100">
                <a:solidFill>
                  <a:srgbClr val="302921"/>
                </a:solidFill>
                <a:latin typeface="S-Core Dream 4 Regular"/>
                <a:cs typeface="S-Core Dream 4 Regular" pitchFamily="34" charset="0"/>
              </a:rPr>
              <a:t>:</a:t>
            </a:r>
            <a:r>
              <a:rPr lang="en-US" sz="1800" kern="0" spc="-100">
                <a:solidFill>
                  <a:srgbClr val="302921"/>
                </a:solidFill>
                <a:latin typeface="S-Core Dream 4 Regular"/>
                <a:cs typeface="S-Core Dream 4 Regular" pitchFamily="34" charset="0"/>
              </a:rPr>
              <a:t> </a:t>
            </a:r>
            <a:r>
              <a:rPr lang="ko-KR" altLang="en-US" kern="0" spc="-100">
                <a:solidFill>
                  <a:srgbClr val="302921"/>
                </a:solidFill>
                <a:latin typeface="S-Core Dream 4 Regular"/>
                <a:cs typeface="S-Core Dream 4 Regular" pitchFamily="34" charset="0"/>
              </a:rPr>
              <a:t>달</a:t>
            </a:r>
            <a:r>
              <a:rPr lang="en-US" sz="1800" kern="0" spc="-100">
                <a:solidFill>
                  <a:srgbClr val="302921"/>
                </a:solidFill>
                <a:latin typeface="S-Core Dream 4 Regular"/>
                <a:cs typeface="S-Core Dream 4 Regular" pitchFamily="34" charset="0"/>
              </a:rPr>
              <a:t>)</a:t>
            </a:r>
            <a:endParaRPr lang="en-US">
              <a:latin typeface="S-Core Dream 4 Regular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02EDCA2F-1561-59D0-D455-A984B0F86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61" y="7487841"/>
            <a:ext cx="16148649" cy="859762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034" y="-57143"/>
            <a:ext cx="891219" cy="10400000"/>
            <a:chOff x="-94034" y="-57143"/>
            <a:chExt cx="891219" cy="104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4034" y="-57143"/>
              <a:ext cx="891219" cy="104000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 rot="5400000">
            <a:off x="-2657478" y="2220138"/>
            <a:ext cx="5948725" cy="293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00" kern="0" spc="50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NEW PRODUCT SCHEDULE &amp; BUDGET</a:t>
            </a:r>
            <a:endParaRPr lang="en-US"/>
          </a:p>
        </p:txBody>
      </p:sp>
      <p:sp>
        <p:nvSpPr>
          <p:cNvPr id="6" name="Object 6"/>
          <p:cNvSpPr txBox="1"/>
          <p:nvPr/>
        </p:nvSpPr>
        <p:spPr>
          <a:xfrm>
            <a:off x="85626" y="4603593"/>
            <a:ext cx="560292" cy="399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kern="0" spc="100">
                <a:solidFill>
                  <a:srgbClr val="FFFFFF"/>
                </a:solidFill>
                <a:latin typeface="S-Core Dream 8 Heavy" pitchFamily="34" charset="0"/>
                <a:cs typeface="S-Core Dream 8 Heavy" pitchFamily="34" charset="0"/>
              </a:rPr>
              <a:t>00</a:t>
            </a:r>
            <a:endParaRPr lang="en-US"/>
          </a:p>
        </p:txBody>
      </p:sp>
      <p:sp>
        <p:nvSpPr>
          <p:cNvPr id="22" name="Object 22"/>
          <p:cNvSpPr txBox="1"/>
          <p:nvPr/>
        </p:nvSpPr>
        <p:spPr>
          <a:xfrm>
            <a:off x="1705666" y="1065084"/>
            <a:ext cx="3095412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kern="0" spc="-200" err="1">
                <a:solidFill>
                  <a:srgbClr val="302921"/>
                </a:solidFill>
                <a:latin typeface="S-Core Dream 8 Heavy" pitchFamily="34" charset="0"/>
              </a:rPr>
              <a:t>눌러쿡</a:t>
            </a:r>
            <a:r>
              <a:rPr lang="ko-KR" altLang="en-US" sz="2500" kern="0" spc="-200">
                <a:solidFill>
                  <a:srgbClr val="302921"/>
                </a:solidFill>
                <a:latin typeface="S-Core Dream 8 Heavy" pitchFamily="34" charset="0"/>
              </a:rPr>
              <a:t> </a:t>
            </a:r>
            <a:r>
              <a:rPr lang="ko-KR" altLang="en-US" sz="2500" kern="0" spc="-200" err="1">
                <a:solidFill>
                  <a:srgbClr val="302921"/>
                </a:solidFill>
                <a:latin typeface="S-Core Dream 8 Heavy" pitchFamily="34" charset="0"/>
              </a:rPr>
              <a:t>총이익</a:t>
            </a:r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7435B5-C5F6-1293-5919-A53B9ABAD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903" y="633215"/>
            <a:ext cx="9922363" cy="8610600"/>
          </a:xfrm>
          <a:prstGeom prst="rect">
            <a:avLst/>
          </a:prstGeom>
        </p:spPr>
      </p:pic>
      <p:pic>
        <p:nvPicPr>
          <p:cNvPr id="4" name="그림 6">
            <a:extLst>
              <a:ext uri="{FF2B5EF4-FFF2-40B4-BE49-F238E27FC236}">
                <a16:creationId xmlns:a16="http://schemas.microsoft.com/office/drawing/2014/main" id="{92300CBF-BF8D-C655-4A8F-0AAAF0D95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3" y="633215"/>
            <a:ext cx="11283350" cy="85409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FF68E4-8300-482F-3C6A-0438F96DC099}"/>
              </a:ext>
            </a:extLst>
          </p:cNvPr>
          <p:cNvSpPr txBox="1"/>
          <p:nvPr/>
        </p:nvSpPr>
        <p:spPr>
          <a:xfrm>
            <a:off x="6314536" y="3088257"/>
            <a:ext cx="462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마케팅 기대효과</a:t>
            </a:r>
          </a:p>
        </p:txBody>
      </p:sp>
    </p:spTree>
    <p:extLst>
      <p:ext uri="{BB962C8B-B14F-4D97-AF65-F5344CB8AC3E}">
        <p14:creationId xmlns:p14="http://schemas.microsoft.com/office/powerpoint/2010/main" val="2710806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3665" y="3465733"/>
            <a:ext cx="18867532" cy="4121942"/>
            <a:chOff x="-333665" y="3465733"/>
            <a:chExt cx="18867532" cy="41219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33665" y="3465733"/>
              <a:ext cx="18867532" cy="412194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803116" y="5014694"/>
            <a:ext cx="1163172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주식회사 </a:t>
            </a:r>
            <a:r>
              <a:rPr lang="ko-KR" altLang="en-US" sz="6000" err="1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눌러쿡</a:t>
            </a:r>
            <a:endParaRPr lang="en-US" sz="6000">
              <a:solidFill>
                <a:srgbClr val="FF993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03116" y="4370219"/>
            <a:ext cx="1085714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PART-1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82956" y="641090"/>
            <a:ext cx="3437382" cy="419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>
                <a:solidFill>
                  <a:srgbClr val="FF9939"/>
                </a:solidFill>
                <a:latin typeface="KoPubWorldBatang_Pro Medium" pitchFamily="34" charset="0"/>
                <a:cs typeface="KoPubWorldBatang_Pro Medium" pitchFamily="34" charset="0"/>
              </a:rPr>
              <a:t>Miri Food B2B-Service</a:t>
            </a:r>
            <a:endParaRPr lang="en-US"/>
          </a:p>
        </p:txBody>
      </p:sp>
      <p:sp>
        <p:nvSpPr>
          <p:cNvPr id="12" name="Object 12"/>
          <p:cNvSpPr txBox="1"/>
          <p:nvPr/>
        </p:nvSpPr>
        <p:spPr>
          <a:xfrm>
            <a:off x="11003518" y="9343190"/>
            <a:ext cx="6399239" cy="4321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>
                <a:solidFill>
                  <a:srgbClr val="F3ECE4"/>
                </a:solidFill>
                <a:latin typeface="KoPubWorldBatang_Pro Medium" pitchFamily="34" charset="0"/>
                <a:cs typeface="KoPubWorldBatang_Pro Medium" pitchFamily="34" charset="0"/>
              </a:rPr>
              <a:t>Copyright © All Right Reserved by Miri Food</a:t>
            </a:r>
            <a:endParaRPr lang="en-US"/>
          </a:p>
        </p:txBody>
      </p:sp>
      <p:pic>
        <p:nvPicPr>
          <p:cNvPr id="4" name="그래픽 3" descr="왼쪽 화살표가 있는 원 단색으로 채워진">
            <a:extLst>
              <a:ext uri="{FF2B5EF4-FFF2-40B4-BE49-F238E27FC236}">
                <a16:creationId xmlns:a16="http://schemas.microsoft.com/office/drawing/2014/main" id="{8C717110-E160-9EC9-B947-89DAEEDA6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0546318" y="42284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923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06307" y="8195831"/>
            <a:ext cx="647309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dirty="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Thank you!</a:t>
            </a:r>
            <a:endParaRPr lang="en-US" sz="4800" dirty="0">
              <a:solidFill>
                <a:srgbClr val="3A3A3A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9142857" cy="6923810"/>
            <a:chOff x="0" y="0"/>
            <a:chExt cx="9142857" cy="69238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2857" cy="69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0"/>
            <a:ext cx="9161905" cy="6923810"/>
            <a:chOff x="9142857" y="0"/>
            <a:chExt cx="9161905" cy="69238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0"/>
              <a:ext cx="9161905" cy="69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04205" y="0"/>
            <a:ext cx="6677303" cy="6923810"/>
            <a:chOff x="5804205" y="0"/>
            <a:chExt cx="6677303" cy="69238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04205" y="0"/>
              <a:ext cx="6677303" cy="692381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811129" y="4176516"/>
            <a:ext cx="66634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>
                <a:solidFill>
                  <a:srgbClr val="FF9939"/>
                </a:solidFill>
                <a:latin typeface="KoPubWorldBatang_Pro Bold" pitchFamily="34" charset="0"/>
                <a:cs typeface="KoPubWorldBatang_Pro Bold" pitchFamily="34" charset="0"/>
              </a:rPr>
              <a:t>2022 B2C2C Business Proposal</a:t>
            </a:r>
            <a:endParaRPr lang="en-US"/>
          </a:p>
        </p:txBody>
      </p:sp>
      <p:sp>
        <p:nvSpPr>
          <p:cNvPr id="20" name="Object 20"/>
          <p:cNvSpPr txBox="1"/>
          <p:nvPr/>
        </p:nvSpPr>
        <p:spPr>
          <a:xfrm>
            <a:off x="14356272" y="8893165"/>
            <a:ext cx="382958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2016063081 </a:t>
            </a:r>
            <a:r>
              <a:rPr lang="en-US" altLang="ko-KR" sz="2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안석진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2018057029 </a:t>
            </a:r>
            <a:r>
              <a:rPr lang="en-US" altLang="ko-KR" sz="2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한채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빈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2018056717 </a:t>
            </a:r>
            <a:r>
              <a:rPr lang="en-US" altLang="ko-KR" sz="2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이정원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E0BA0B-1E8A-59A0-72FC-C3051A3EDB3D}"/>
              </a:ext>
            </a:extLst>
          </p:cNvPr>
          <p:cNvSpPr/>
          <p:nvPr/>
        </p:nvSpPr>
        <p:spPr>
          <a:xfrm>
            <a:off x="5536871" y="701347"/>
            <a:ext cx="7211970" cy="3675224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178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9"/>
          <p:cNvGrpSpPr/>
          <p:nvPr/>
        </p:nvGrpSpPr>
        <p:grpSpPr>
          <a:xfrm>
            <a:off x="0" y="-18823"/>
            <a:ext cx="4033157" cy="10371139"/>
            <a:chOff x="0" y="-84139"/>
            <a:chExt cx="5947321" cy="1072432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84139"/>
              <a:ext cx="5947321" cy="107243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11601" y="179612"/>
            <a:ext cx="823238" cy="823238"/>
            <a:chOff x="11056514" y="1502273"/>
            <a:chExt cx="823238" cy="8232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56514" y="1502273"/>
              <a:ext cx="823238" cy="8232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299702" y="0"/>
            <a:ext cx="1018751" cy="10370391"/>
            <a:chOff x="17299702" y="0"/>
            <a:chExt cx="1018751" cy="1037039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7299702" y="4179070"/>
              <a:ext cx="1018751" cy="6191320"/>
              <a:chOff x="17299702" y="4179070"/>
              <a:chExt cx="1018751" cy="619132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17299702" y="4179070"/>
                <a:ext cx="1018751" cy="619132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299702" y="0"/>
              <a:ext cx="1000857" cy="4178839"/>
              <a:chOff x="17299702" y="0"/>
              <a:chExt cx="1000857" cy="4178839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0">
                <a:off x="17299702" y="0"/>
                <a:ext cx="1000857" cy="4178839"/>
              </a:xfrm>
              <a:prstGeom prst="rect">
                <a:avLst/>
              </a:prstGeom>
            </p:spPr>
          </p:pic>
        </p:grpSp>
      </p:grpSp>
      <p:sp>
        <p:nvSpPr>
          <p:cNvPr id="50" name="Object 50"/>
          <p:cNvSpPr txBox="1"/>
          <p:nvPr/>
        </p:nvSpPr>
        <p:spPr>
          <a:xfrm rot="5400000">
            <a:off x="15218723" y="1973388"/>
            <a:ext cx="513490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kern="0" spc="500" err="1">
                <a:solidFill>
                  <a:srgbClr val="FFFFFF"/>
                </a:solidFill>
                <a:latin typeface="S-Core Dream 3 Light"/>
              </a:rPr>
              <a:t>주식회사</a:t>
            </a:r>
            <a:r>
              <a:rPr lang="en-US" altLang="ko-KR" sz="2000" kern="0" spc="500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en-US" altLang="ko-KR" sz="2000" kern="0" spc="500" err="1">
                <a:solidFill>
                  <a:srgbClr val="FFFFFF"/>
                </a:solidFill>
                <a:latin typeface="S-Core Dream 3 Light"/>
              </a:rPr>
              <a:t>눌러쿡</a:t>
            </a:r>
            <a:endParaRPr lang="en-US" altLang="ko-KR" sz="2000" kern="0" spc="500">
              <a:solidFill>
                <a:srgbClr val="FFFFFF"/>
              </a:solidFill>
              <a:latin typeface="S-Core Dream 3 Light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45575" y="7960118"/>
            <a:ext cx="2102425" cy="692497"/>
            <a:chOff x="945575" y="7960118"/>
            <a:chExt cx="1610429" cy="69249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45575" y="7986322"/>
              <a:ext cx="553309" cy="363211"/>
              <a:chOff x="945575" y="7986322"/>
              <a:chExt cx="553309" cy="363211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945575" y="7986322"/>
                <a:ext cx="181606" cy="181606"/>
                <a:chOff x="945575" y="7986322"/>
                <a:chExt cx="181606" cy="181606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945575" y="7986322"/>
                  <a:ext cx="181606" cy="181606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131427" y="7986322"/>
                <a:ext cx="181606" cy="181606"/>
                <a:chOff x="1131427" y="7986322"/>
                <a:chExt cx="181606" cy="181606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131427" y="7986322"/>
                  <a:ext cx="181606" cy="181606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317278" y="7986322"/>
                <a:ext cx="181606" cy="181606"/>
                <a:chOff x="1317278" y="7986322"/>
                <a:chExt cx="181606" cy="181606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317278" y="7986322"/>
                  <a:ext cx="181606" cy="181606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945575" y="8167927"/>
                <a:ext cx="181606" cy="181606"/>
                <a:chOff x="945575" y="8167927"/>
                <a:chExt cx="181606" cy="181606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945575" y="8167927"/>
                  <a:ext cx="181606" cy="181606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131427" y="8167927"/>
                <a:ext cx="181606" cy="181606"/>
                <a:chOff x="1131427" y="8167927"/>
                <a:chExt cx="181606" cy="181606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131427" y="8167927"/>
                  <a:ext cx="181606" cy="181606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317278" y="8167927"/>
                <a:ext cx="181606" cy="181606"/>
                <a:chOff x="1317278" y="8167927"/>
                <a:chExt cx="181606" cy="181606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317278" y="8167927"/>
                  <a:ext cx="181606" cy="181606"/>
                </a:xfrm>
                <a:prstGeom prst="rect">
                  <a:avLst/>
                </a:prstGeom>
              </p:spPr>
            </p:pic>
          </p:grpSp>
        </p:grpSp>
        <p:sp>
          <p:nvSpPr>
            <p:cNvPr id="72" name="Object 72"/>
            <p:cNvSpPr txBox="1"/>
            <p:nvPr/>
          </p:nvSpPr>
          <p:spPr>
            <a:xfrm>
              <a:off x="1595776" y="7960118"/>
              <a:ext cx="960228" cy="692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300" kern="0" spc="400">
                  <a:solidFill>
                    <a:srgbClr val="FFFFFF"/>
                  </a:solidFill>
                  <a:latin typeface="S-Core Dream 8 Heavy" pitchFamily="34" charset="0"/>
                </a:rPr>
                <a:t>NOOLER</a:t>
              </a:r>
              <a:r>
                <a:rPr lang="ko-KR" altLang="en-US" sz="1300" kern="0" spc="400">
                  <a:solidFill>
                    <a:srgbClr val="FFFFFF"/>
                  </a:solidFill>
                  <a:latin typeface="S-Core Dream 8 Heavy" pitchFamily="34" charset="0"/>
                </a:rPr>
                <a:t> </a:t>
              </a:r>
              <a:r>
                <a:rPr lang="en-US" altLang="ko-KR" sz="1300" kern="0" spc="400">
                  <a:solidFill>
                    <a:srgbClr val="FFFFFF"/>
                  </a:solidFill>
                  <a:latin typeface="S-Core Dream 8 Heavy" pitchFamily="34" charset="0"/>
                </a:rPr>
                <a:t>COOK</a:t>
              </a:r>
              <a:endParaRPr lang="en-US"/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08B309E-B2B7-6E59-D316-7AE026D97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86233"/>
              </p:ext>
            </p:extLst>
          </p:nvPr>
        </p:nvGraphicFramePr>
        <p:xfrm>
          <a:off x="4427219" y="2089420"/>
          <a:ext cx="12558156" cy="7767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9539">
                  <a:extLst>
                    <a:ext uri="{9D8B030D-6E8A-4147-A177-3AD203B41FA5}">
                      <a16:colId xmlns:a16="http://schemas.microsoft.com/office/drawing/2014/main" val="2893815547"/>
                    </a:ext>
                  </a:extLst>
                </a:gridCol>
                <a:gridCol w="3139539">
                  <a:extLst>
                    <a:ext uri="{9D8B030D-6E8A-4147-A177-3AD203B41FA5}">
                      <a16:colId xmlns:a16="http://schemas.microsoft.com/office/drawing/2014/main" val="1104523938"/>
                    </a:ext>
                  </a:extLst>
                </a:gridCol>
                <a:gridCol w="3139539">
                  <a:extLst>
                    <a:ext uri="{9D8B030D-6E8A-4147-A177-3AD203B41FA5}">
                      <a16:colId xmlns:a16="http://schemas.microsoft.com/office/drawing/2014/main" val="607070974"/>
                    </a:ext>
                  </a:extLst>
                </a:gridCol>
                <a:gridCol w="3139539">
                  <a:extLst>
                    <a:ext uri="{9D8B030D-6E8A-4147-A177-3AD203B41FA5}">
                      <a16:colId xmlns:a16="http://schemas.microsoft.com/office/drawing/2014/main" val="2280712210"/>
                    </a:ext>
                  </a:extLst>
                </a:gridCol>
              </a:tblGrid>
              <a:tr h="1232023"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1" kern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b="1" kern="1200">
                          <a:solidFill>
                            <a:schemeClr val="lt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회 사 명</a:t>
                      </a:r>
                      <a:endParaRPr lang="en-US" altLang="ko-KR" sz="2400" b="1" kern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kern="120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kern="120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NCK</a:t>
                      </a:r>
                    </a:p>
                    <a:p>
                      <a:pPr algn="ctr" latinLnBrk="1"/>
                      <a:endParaRPr lang="ko-KR" altLang="en-US" sz="2000" kern="120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1" kern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400" b="1" kern="1200">
                          <a:solidFill>
                            <a:schemeClr val="lt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자 본 금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kern="120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937825"/>
                  </a:ext>
                </a:extLst>
              </a:tr>
              <a:tr h="1089167"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1" kern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400" b="1" kern="1200">
                          <a:solidFill>
                            <a:schemeClr val="lt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대표이사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kern="120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000" kern="120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한 채 빈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1" kern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400" b="1" kern="1200">
                          <a:solidFill>
                            <a:schemeClr val="lt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임직원 수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1" kern="120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2000" kern="120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4</a:t>
                      </a:r>
                      <a:r>
                        <a:rPr lang="ko-KR" altLang="en-US" sz="2000" kern="120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명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377747"/>
                  </a:ext>
                </a:extLst>
              </a:tr>
              <a:tr h="1089167"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1" kern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400" b="1" kern="1200">
                          <a:solidFill>
                            <a:schemeClr val="lt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사업분야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10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2000" b="1" kern="120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000" b="0" kern="120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요식업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800" b="1" kern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800" b="1" kern="120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69997"/>
                  </a:ext>
                </a:extLst>
              </a:tr>
              <a:tr h="1089167"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1" kern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400" b="1" kern="1200">
                          <a:solidFill>
                            <a:schemeClr val="lt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주소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106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서울특별시 광진구 </a:t>
                      </a:r>
                      <a:r>
                        <a:rPr lang="ko-KR" altLang="en-US" sz="200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아차산로</a:t>
                      </a:r>
                      <a:r>
                        <a:rPr lang="ko-KR" altLang="en-US" sz="20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417 </a:t>
                      </a:r>
                      <a:r>
                        <a:rPr lang="ko-KR" altLang="en-US" sz="200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리버비스타</a:t>
                      </a:r>
                      <a:r>
                        <a:rPr lang="ko-KR" altLang="en-US" sz="20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오피스텔</a:t>
                      </a:r>
                    </a:p>
                    <a:p>
                      <a:pPr algn="ctr" latinLnBrk="1"/>
                      <a:endParaRPr lang="ko-KR" altLang="en-US" sz="2000" b="1" kern="120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800" b="1" kern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800" b="1" kern="120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908791"/>
                  </a:ext>
                </a:extLst>
              </a:tr>
              <a:tr h="1089167"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1" kern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400" b="1" kern="1200">
                          <a:solidFill>
                            <a:schemeClr val="lt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설 립 일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kern="120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2000" kern="120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22.06.01</a:t>
                      </a:r>
                      <a:endParaRPr lang="ko-KR" altLang="en-US" sz="2000" kern="120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1" kern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400" b="1" kern="1200">
                          <a:solidFill>
                            <a:schemeClr val="lt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개 업 일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kern="1200">
                        <a:solidFill>
                          <a:schemeClr val="dk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2000" kern="120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22.06.03</a:t>
                      </a:r>
                      <a:endParaRPr lang="ko-KR" altLang="en-US" sz="2000" kern="120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999437"/>
                  </a:ext>
                </a:extLst>
              </a:tr>
              <a:tr h="1089167"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1" kern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400" b="1" kern="1200">
                          <a:solidFill>
                            <a:schemeClr val="lt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사업자등록번호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kern="120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478 – 81 - 00444</a:t>
                      </a:r>
                      <a:endParaRPr lang="ko-KR" altLang="en-US" sz="2000" kern="120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endParaRPr lang="ko-KR" altLang="en-US" sz="2000" kern="120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1" kern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000" b="1" kern="1200">
                          <a:solidFill>
                            <a:schemeClr val="lt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통신판매업신고번호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kern="1200">
                        <a:solidFill>
                          <a:schemeClr val="dk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000" kern="120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제</a:t>
                      </a:r>
                      <a:r>
                        <a:rPr lang="en-US" altLang="ko-KR" sz="2000" kern="120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2017-</a:t>
                      </a:r>
                      <a:r>
                        <a:rPr lang="ko-KR" altLang="en-US" sz="2000" kern="120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서울관악</a:t>
                      </a:r>
                      <a:r>
                        <a:rPr lang="en-US" altLang="ko-KR" sz="2000" kern="120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-0399</a:t>
                      </a:r>
                      <a:r>
                        <a:rPr lang="ko-KR" altLang="en-US" sz="2000" kern="120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호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821"/>
                  </a:ext>
                </a:extLst>
              </a:tr>
              <a:tr h="1089167"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1" kern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400" b="1" kern="1200">
                          <a:solidFill>
                            <a:schemeClr val="lt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주요 서비스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10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2000" b="1" kern="120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000" kern="120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출장 요리사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800" b="1" kern="1200">
                        <a:solidFill>
                          <a:schemeClr val="lt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800" b="1" kern="120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26834"/>
                  </a:ext>
                </a:extLst>
              </a:tr>
            </a:tbl>
          </a:graphicData>
        </a:graphic>
      </p:graphicFrame>
      <p:sp>
        <p:nvSpPr>
          <p:cNvPr id="87" name="Object 50">
            <a:extLst>
              <a:ext uri="{FF2B5EF4-FFF2-40B4-BE49-F238E27FC236}">
                <a16:creationId xmlns:a16="http://schemas.microsoft.com/office/drawing/2014/main" id="{852873B2-606C-085F-6BDD-82E15CFCF61F}"/>
              </a:ext>
            </a:extLst>
          </p:cNvPr>
          <p:cNvSpPr txBox="1"/>
          <p:nvPr/>
        </p:nvSpPr>
        <p:spPr>
          <a:xfrm>
            <a:off x="4205038" y="1130637"/>
            <a:ext cx="513490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b="1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주식회사</a:t>
            </a:r>
            <a:r>
              <a:rPr lang="en-US" altLang="ko-KR" sz="2400"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b="1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눌러쿡</a:t>
            </a:r>
            <a:r>
              <a:rPr lang="en-US" altLang="ko-KR" sz="2400"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-NOOLER</a:t>
            </a:r>
            <a:r>
              <a:rPr lang="ko-KR" altLang="en-US" sz="2400"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COOK</a:t>
            </a:r>
          </a:p>
          <a:p>
            <a:pPr algn="ctr"/>
            <a:endParaRPr lang="en-US" altLang="ko-KR" sz="2400" b="1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7789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9"/>
          <p:cNvGrpSpPr/>
          <p:nvPr/>
        </p:nvGrpSpPr>
        <p:grpSpPr>
          <a:xfrm>
            <a:off x="0" y="-84139"/>
            <a:ext cx="5652355" cy="10724323"/>
            <a:chOff x="0" y="-84139"/>
            <a:chExt cx="5947321" cy="1072432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84139"/>
              <a:ext cx="5947321" cy="107243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384381" y="4866403"/>
            <a:ext cx="823238" cy="823238"/>
            <a:chOff x="11056514" y="1502273"/>
            <a:chExt cx="823238" cy="8232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56514" y="1502273"/>
              <a:ext cx="823238" cy="8232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299702" y="0"/>
            <a:ext cx="1018751" cy="10370391"/>
            <a:chOff x="17299702" y="0"/>
            <a:chExt cx="1018751" cy="1037039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7299702" y="4179070"/>
              <a:ext cx="1018751" cy="6191320"/>
              <a:chOff x="17299702" y="4179070"/>
              <a:chExt cx="1018751" cy="619132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0800000">
                <a:off x="17299702" y="4179070"/>
                <a:ext cx="1018751" cy="619132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299702" y="0"/>
              <a:ext cx="1000857" cy="4178839"/>
              <a:chOff x="17299702" y="0"/>
              <a:chExt cx="1000857" cy="4178839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17299702" y="0"/>
                <a:ext cx="1000857" cy="4178839"/>
              </a:xfrm>
              <a:prstGeom prst="rect">
                <a:avLst/>
              </a:prstGeom>
            </p:spPr>
          </p:pic>
        </p:grpSp>
      </p:grpSp>
      <p:sp>
        <p:nvSpPr>
          <p:cNvPr id="50" name="Object 50"/>
          <p:cNvSpPr txBox="1"/>
          <p:nvPr/>
        </p:nvSpPr>
        <p:spPr>
          <a:xfrm rot="5400000">
            <a:off x="15218723" y="1973388"/>
            <a:ext cx="51349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kern="0" spc="50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BORAD MEMBERS</a:t>
            </a:r>
            <a:endParaRPr lang="en-US" sz="2000"/>
          </a:p>
        </p:txBody>
      </p:sp>
      <p:grpSp>
        <p:nvGrpSpPr>
          <p:cNvPr id="1014" name="그룹 1014"/>
          <p:cNvGrpSpPr/>
          <p:nvPr/>
        </p:nvGrpSpPr>
        <p:grpSpPr>
          <a:xfrm>
            <a:off x="945575" y="7960118"/>
            <a:ext cx="2102425" cy="692497"/>
            <a:chOff x="945575" y="7960118"/>
            <a:chExt cx="1610429" cy="69249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45575" y="7986322"/>
              <a:ext cx="553309" cy="363211"/>
              <a:chOff x="945575" y="7986322"/>
              <a:chExt cx="553309" cy="363211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945575" y="7986322"/>
                <a:ext cx="181606" cy="181606"/>
                <a:chOff x="945575" y="7986322"/>
                <a:chExt cx="181606" cy="181606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45575" y="7986322"/>
                  <a:ext cx="181606" cy="181606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131427" y="7986322"/>
                <a:ext cx="181606" cy="181606"/>
                <a:chOff x="1131427" y="7986322"/>
                <a:chExt cx="181606" cy="181606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131427" y="7986322"/>
                  <a:ext cx="181606" cy="181606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317278" y="7986322"/>
                <a:ext cx="181606" cy="181606"/>
                <a:chOff x="1317278" y="7986322"/>
                <a:chExt cx="181606" cy="181606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317278" y="7986322"/>
                  <a:ext cx="181606" cy="181606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945575" y="8167927"/>
                <a:ext cx="181606" cy="181606"/>
                <a:chOff x="945575" y="8167927"/>
                <a:chExt cx="181606" cy="181606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45575" y="8167927"/>
                  <a:ext cx="181606" cy="181606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131427" y="8167927"/>
                <a:ext cx="181606" cy="181606"/>
                <a:chOff x="1131427" y="8167927"/>
                <a:chExt cx="181606" cy="181606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131427" y="8167927"/>
                  <a:ext cx="181606" cy="181606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317278" y="8167927"/>
                <a:ext cx="181606" cy="181606"/>
                <a:chOff x="1317278" y="8167927"/>
                <a:chExt cx="181606" cy="181606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317278" y="8167927"/>
                  <a:ext cx="181606" cy="181606"/>
                </a:xfrm>
                <a:prstGeom prst="rect">
                  <a:avLst/>
                </a:prstGeom>
              </p:spPr>
            </p:pic>
          </p:grpSp>
        </p:grpSp>
        <p:sp>
          <p:nvSpPr>
            <p:cNvPr id="72" name="Object 72"/>
            <p:cNvSpPr txBox="1"/>
            <p:nvPr/>
          </p:nvSpPr>
          <p:spPr>
            <a:xfrm>
              <a:off x="1595776" y="7960118"/>
              <a:ext cx="960228" cy="692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300" kern="0" spc="400">
                  <a:solidFill>
                    <a:srgbClr val="FFFFFF"/>
                  </a:solidFill>
                  <a:latin typeface="S-Core Dream 8 Heavy" pitchFamily="34" charset="0"/>
                </a:rPr>
                <a:t>NOOLER</a:t>
              </a:r>
              <a:r>
                <a:rPr lang="ko-KR" altLang="en-US" sz="1300" kern="0" spc="400">
                  <a:solidFill>
                    <a:srgbClr val="FFFFFF"/>
                  </a:solidFill>
                  <a:latin typeface="S-Core Dream 8 Heavy" pitchFamily="34" charset="0"/>
                </a:rPr>
                <a:t> </a:t>
              </a:r>
              <a:r>
                <a:rPr lang="en-US" altLang="ko-KR" sz="1300" kern="0" spc="400">
                  <a:solidFill>
                    <a:srgbClr val="FFFFFF"/>
                  </a:solidFill>
                  <a:latin typeface="S-Core Dream 8 Heavy" pitchFamily="34" charset="0"/>
                </a:rPr>
                <a:t>COOK</a:t>
              </a:r>
              <a:endParaRPr lang="en-US"/>
            </a:p>
          </p:txBody>
        </p:sp>
      </p:grpSp>
      <p:grpSp>
        <p:nvGrpSpPr>
          <p:cNvPr id="71" name="그룹 1001">
            <a:extLst>
              <a:ext uri="{FF2B5EF4-FFF2-40B4-BE49-F238E27FC236}">
                <a16:creationId xmlns:a16="http://schemas.microsoft.com/office/drawing/2014/main" id="{61D0A833-2806-ADBA-C1F6-2FEA7DC4AA89}"/>
              </a:ext>
            </a:extLst>
          </p:cNvPr>
          <p:cNvGrpSpPr/>
          <p:nvPr/>
        </p:nvGrpSpPr>
        <p:grpSpPr>
          <a:xfrm>
            <a:off x="6275231" y="1530707"/>
            <a:ext cx="2488731" cy="1938992"/>
            <a:chOff x="7220663" y="4525191"/>
            <a:chExt cx="2020352" cy="1938992"/>
          </a:xfrm>
        </p:grpSpPr>
        <p:sp>
          <p:nvSpPr>
            <p:cNvPr id="73" name="Object 3">
              <a:extLst>
                <a:ext uri="{FF2B5EF4-FFF2-40B4-BE49-F238E27FC236}">
                  <a16:creationId xmlns:a16="http://schemas.microsoft.com/office/drawing/2014/main" id="{2E11BB50-E4F9-2C86-0AB2-A99EA46E355D}"/>
                </a:ext>
              </a:extLst>
            </p:cNvPr>
            <p:cNvSpPr txBox="1"/>
            <p:nvPr/>
          </p:nvSpPr>
          <p:spPr>
            <a:xfrm>
              <a:off x="7220663" y="4525191"/>
              <a:ext cx="1629618" cy="193899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4000" b="1" kern="0" spc="-800">
                  <a:solidFill>
                    <a:srgbClr val="F8C106"/>
                  </a:solidFill>
                  <a:latin typeface="S-Core Dream 8 Heavy" pitchFamily="34" charset="0"/>
                </a:rPr>
                <a:t>대표이사</a:t>
              </a:r>
              <a:r>
                <a:rPr lang="en-US" altLang="ko-KR" sz="4000" b="1" kern="0" spc="-800">
                  <a:solidFill>
                    <a:srgbClr val="F8C106"/>
                  </a:solidFill>
                  <a:latin typeface="S-Core Dream 8 Heavy" pitchFamily="34" charset="0"/>
                </a:rPr>
                <a:t>              C       E       O</a:t>
              </a:r>
            </a:p>
            <a:p>
              <a:r>
                <a:rPr lang="ko-KR" altLang="en-US" sz="4000" b="1" kern="0" spc="-800">
                  <a:solidFill>
                    <a:srgbClr val="F8C106"/>
                  </a:solidFill>
                  <a:latin typeface="S-Core Dream 8 Heavy" pitchFamily="34" charset="0"/>
                </a:rPr>
                <a:t>한  채    빈</a:t>
              </a:r>
              <a:endParaRPr lang="en-US" sz="4000"/>
            </a:p>
          </p:txBody>
        </p:sp>
        <p:grpSp>
          <p:nvGrpSpPr>
            <p:cNvPr id="76" name="그룹 1002">
              <a:extLst>
                <a:ext uri="{FF2B5EF4-FFF2-40B4-BE49-F238E27FC236}">
                  <a16:creationId xmlns:a16="http://schemas.microsoft.com/office/drawing/2014/main" id="{9703B397-A382-DC6A-6C03-F1145886567C}"/>
                </a:ext>
              </a:extLst>
            </p:cNvPr>
            <p:cNvGrpSpPr/>
            <p:nvPr/>
          </p:nvGrpSpPr>
          <p:grpSpPr>
            <a:xfrm>
              <a:off x="8991058" y="4623821"/>
              <a:ext cx="249957" cy="1733824"/>
              <a:chOff x="8991058" y="4623821"/>
              <a:chExt cx="249957" cy="1733824"/>
            </a:xfrm>
          </p:grpSpPr>
          <p:pic>
            <p:nvPicPr>
              <p:cNvPr id="77" name="Object 6">
                <a:extLst>
                  <a:ext uri="{FF2B5EF4-FFF2-40B4-BE49-F238E27FC236}">
                    <a16:creationId xmlns:a16="http://schemas.microsoft.com/office/drawing/2014/main" id="{10A4C063-EDC6-5336-9B3A-87A290ED2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8249125" y="5365754"/>
                <a:ext cx="1733824" cy="249957"/>
              </a:xfrm>
              <a:prstGeom prst="rect">
                <a:avLst/>
              </a:prstGeom>
            </p:spPr>
          </p:pic>
        </p:grpSp>
      </p:grpSp>
      <p:grpSp>
        <p:nvGrpSpPr>
          <p:cNvPr id="84" name="그룹 1001">
            <a:extLst>
              <a:ext uri="{FF2B5EF4-FFF2-40B4-BE49-F238E27FC236}">
                <a16:creationId xmlns:a16="http://schemas.microsoft.com/office/drawing/2014/main" id="{57C8B9FD-C597-B77A-F188-91B990AC6F51}"/>
              </a:ext>
            </a:extLst>
          </p:cNvPr>
          <p:cNvGrpSpPr/>
          <p:nvPr/>
        </p:nvGrpSpPr>
        <p:grpSpPr>
          <a:xfrm>
            <a:off x="12207906" y="1521712"/>
            <a:ext cx="2488731" cy="1938992"/>
            <a:chOff x="7220663" y="4525191"/>
            <a:chExt cx="2020352" cy="1938992"/>
          </a:xfrm>
        </p:grpSpPr>
        <p:sp>
          <p:nvSpPr>
            <p:cNvPr id="85" name="Object 3">
              <a:extLst>
                <a:ext uri="{FF2B5EF4-FFF2-40B4-BE49-F238E27FC236}">
                  <a16:creationId xmlns:a16="http://schemas.microsoft.com/office/drawing/2014/main" id="{460D4052-C935-AD3F-C7ED-2EC6EFC67E88}"/>
                </a:ext>
              </a:extLst>
            </p:cNvPr>
            <p:cNvSpPr txBox="1"/>
            <p:nvPr/>
          </p:nvSpPr>
          <p:spPr>
            <a:xfrm>
              <a:off x="7220663" y="4525191"/>
              <a:ext cx="1629618" cy="193899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4000" b="1" kern="0" spc="-800">
                  <a:solidFill>
                    <a:srgbClr val="F8C106"/>
                  </a:solidFill>
                  <a:latin typeface="S-Core Dream 8 Heavy" pitchFamily="34" charset="0"/>
                </a:rPr>
                <a:t>재무이사</a:t>
              </a:r>
              <a:r>
                <a:rPr lang="en-US" altLang="ko-KR" sz="4000" b="1" kern="0" spc="-800">
                  <a:solidFill>
                    <a:srgbClr val="F8C106"/>
                  </a:solidFill>
                  <a:latin typeface="S-Core Dream 8 Heavy" pitchFamily="34" charset="0"/>
                </a:rPr>
                <a:t>              C       F      O</a:t>
              </a:r>
            </a:p>
            <a:p>
              <a:r>
                <a:rPr lang="ko-KR" altLang="en-US" sz="4000" b="1" kern="0" spc="-800">
                  <a:solidFill>
                    <a:srgbClr val="F8C106"/>
                  </a:solidFill>
                  <a:latin typeface="S-Core Dream 8 Heavy" pitchFamily="34" charset="0"/>
                </a:rPr>
                <a:t>이  정   원</a:t>
              </a:r>
              <a:endParaRPr lang="en-US" sz="4000" b="1" kern="0" spc="-800">
                <a:solidFill>
                  <a:srgbClr val="F8C106"/>
                </a:solidFill>
                <a:latin typeface="S-Core Dream 8 Heavy" pitchFamily="34" charset="0"/>
              </a:endParaRPr>
            </a:p>
          </p:txBody>
        </p:sp>
        <p:grpSp>
          <p:nvGrpSpPr>
            <p:cNvPr id="86" name="그룹 1002">
              <a:extLst>
                <a:ext uri="{FF2B5EF4-FFF2-40B4-BE49-F238E27FC236}">
                  <a16:creationId xmlns:a16="http://schemas.microsoft.com/office/drawing/2014/main" id="{569DA9AF-41F8-AC39-56E1-74A79AB062B6}"/>
                </a:ext>
              </a:extLst>
            </p:cNvPr>
            <p:cNvGrpSpPr/>
            <p:nvPr/>
          </p:nvGrpSpPr>
          <p:grpSpPr>
            <a:xfrm>
              <a:off x="8991058" y="4623821"/>
              <a:ext cx="249957" cy="1733824"/>
              <a:chOff x="8991058" y="4623821"/>
              <a:chExt cx="249957" cy="1733824"/>
            </a:xfrm>
          </p:grpSpPr>
          <p:pic>
            <p:nvPicPr>
              <p:cNvPr id="87" name="Object 6">
                <a:extLst>
                  <a:ext uri="{FF2B5EF4-FFF2-40B4-BE49-F238E27FC236}">
                    <a16:creationId xmlns:a16="http://schemas.microsoft.com/office/drawing/2014/main" id="{CB83C7CB-6ADA-315E-B900-A6B22D840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8249125" y="5365754"/>
                <a:ext cx="1733824" cy="249957"/>
              </a:xfrm>
              <a:prstGeom prst="rect">
                <a:avLst/>
              </a:prstGeom>
            </p:spPr>
          </p:pic>
        </p:grpSp>
      </p:grpSp>
      <p:grpSp>
        <p:nvGrpSpPr>
          <p:cNvPr id="92" name="그룹 1001">
            <a:extLst>
              <a:ext uri="{FF2B5EF4-FFF2-40B4-BE49-F238E27FC236}">
                <a16:creationId xmlns:a16="http://schemas.microsoft.com/office/drawing/2014/main" id="{DD36BC45-9C07-573A-DD42-FBB0CA8CE900}"/>
              </a:ext>
            </a:extLst>
          </p:cNvPr>
          <p:cNvGrpSpPr/>
          <p:nvPr/>
        </p:nvGrpSpPr>
        <p:grpSpPr>
          <a:xfrm>
            <a:off x="6275231" y="6713623"/>
            <a:ext cx="2868769" cy="1938992"/>
            <a:chOff x="7220663" y="4525191"/>
            <a:chExt cx="2020352" cy="1938992"/>
          </a:xfrm>
        </p:grpSpPr>
        <p:sp>
          <p:nvSpPr>
            <p:cNvPr id="93" name="Object 3">
              <a:extLst>
                <a:ext uri="{FF2B5EF4-FFF2-40B4-BE49-F238E27FC236}">
                  <a16:creationId xmlns:a16="http://schemas.microsoft.com/office/drawing/2014/main" id="{1DE271DF-F6EA-9A76-C45A-7EF3338534AA}"/>
                </a:ext>
              </a:extLst>
            </p:cNvPr>
            <p:cNvSpPr txBox="1"/>
            <p:nvPr/>
          </p:nvSpPr>
          <p:spPr>
            <a:xfrm>
              <a:off x="7220663" y="4525191"/>
              <a:ext cx="1629618" cy="193899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4000" b="1" kern="0" spc="-800">
                  <a:solidFill>
                    <a:srgbClr val="F8C106"/>
                  </a:solidFill>
                  <a:latin typeface="S-Core Dream 8 Heavy" pitchFamily="34" charset="0"/>
                </a:rPr>
                <a:t>마케팅  이사</a:t>
              </a:r>
              <a:r>
                <a:rPr lang="en-US" altLang="ko-KR" sz="4000" b="1" kern="0" spc="-800">
                  <a:solidFill>
                    <a:srgbClr val="F8C106"/>
                  </a:solidFill>
                  <a:latin typeface="S-Core Dream 8 Heavy" pitchFamily="34" charset="0"/>
                </a:rPr>
                <a:t>              C       M      O</a:t>
              </a:r>
            </a:p>
            <a:p>
              <a:r>
                <a:rPr lang="ko-KR" altLang="en-US" sz="4000" b="1" kern="0" spc="-800">
                  <a:solidFill>
                    <a:srgbClr val="F8C106"/>
                  </a:solidFill>
                  <a:latin typeface="S-Core Dream 8 Heavy" pitchFamily="34" charset="0"/>
                </a:rPr>
                <a:t>안   석     진</a:t>
              </a:r>
              <a:endParaRPr lang="en-US" sz="4000"/>
            </a:p>
          </p:txBody>
        </p:sp>
        <p:grpSp>
          <p:nvGrpSpPr>
            <p:cNvPr id="94" name="그룹 1002">
              <a:extLst>
                <a:ext uri="{FF2B5EF4-FFF2-40B4-BE49-F238E27FC236}">
                  <a16:creationId xmlns:a16="http://schemas.microsoft.com/office/drawing/2014/main" id="{B69611E8-D6C6-AF99-E700-4E580FE67EED}"/>
                </a:ext>
              </a:extLst>
            </p:cNvPr>
            <p:cNvGrpSpPr/>
            <p:nvPr/>
          </p:nvGrpSpPr>
          <p:grpSpPr>
            <a:xfrm>
              <a:off x="8991058" y="4623821"/>
              <a:ext cx="249957" cy="1733824"/>
              <a:chOff x="8991058" y="4623821"/>
              <a:chExt cx="249957" cy="1733824"/>
            </a:xfrm>
          </p:grpSpPr>
          <p:pic>
            <p:nvPicPr>
              <p:cNvPr id="95" name="Object 6">
                <a:extLst>
                  <a:ext uri="{FF2B5EF4-FFF2-40B4-BE49-F238E27FC236}">
                    <a16:creationId xmlns:a16="http://schemas.microsoft.com/office/drawing/2014/main" id="{2DCE9212-AF7A-015C-9B24-B7A953811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8249125" y="5365754"/>
                <a:ext cx="1733824" cy="249957"/>
              </a:xfrm>
              <a:prstGeom prst="rect">
                <a:avLst/>
              </a:prstGeom>
            </p:spPr>
          </p:pic>
        </p:grpSp>
      </p:grpSp>
      <p:grpSp>
        <p:nvGrpSpPr>
          <p:cNvPr id="104" name="그룹 1001">
            <a:extLst>
              <a:ext uri="{FF2B5EF4-FFF2-40B4-BE49-F238E27FC236}">
                <a16:creationId xmlns:a16="http://schemas.microsoft.com/office/drawing/2014/main" id="{ED3391F7-F93E-B4AC-16B6-3A7C5E449883}"/>
              </a:ext>
            </a:extLst>
          </p:cNvPr>
          <p:cNvGrpSpPr/>
          <p:nvPr/>
        </p:nvGrpSpPr>
        <p:grpSpPr>
          <a:xfrm>
            <a:off x="12207906" y="6709668"/>
            <a:ext cx="2488731" cy="1938992"/>
            <a:chOff x="7220663" y="4525191"/>
            <a:chExt cx="2020352" cy="1938992"/>
          </a:xfrm>
        </p:grpSpPr>
        <p:sp>
          <p:nvSpPr>
            <p:cNvPr id="105" name="Object 3">
              <a:extLst>
                <a:ext uri="{FF2B5EF4-FFF2-40B4-BE49-F238E27FC236}">
                  <a16:creationId xmlns:a16="http://schemas.microsoft.com/office/drawing/2014/main" id="{5A4718EC-0A8F-B249-4313-7AFF94FA2FB2}"/>
                </a:ext>
              </a:extLst>
            </p:cNvPr>
            <p:cNvSpPr txBox="1"/>
            <p:nvPr/>
          </p:nvSpPr>
          <p:spPr>
            <a:xfrm>
              <a:off x="7220663" y="4525191"/>
              <a:ext cx="1629618" cy="193899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4000" b="1" kern="0" spc="-800">
                  <a:solidFill>
                    <a:srgbClr val="F8C106"/>
                  </a:solidFill>
                  <a:latin typeface="S-Core Dream 8 Heavy" pitchFamily="34" charset="0"/>
                </a:rPr>
                <a:t>기술이사</a:t>
              </a:r>
              <a:r>
                <a:rPr lang="en-US" altLang="ko-KR" sz="4000" b="1" kern="0" spc="-800">
                  <a:solidFill>
                    <a:srgbClr val="F8C106"/>
                  </a:solidFill>
                  <a:latin typeface="S-Core Dream 8 Heavy" pitchFamily="34" charset="0"/>
                </a:rPr>
                <a:t>              C        T       O</a:t>
              </a:r>
            </a:p>
            <a:p>
              <a:r>
                <a:rPr lang="ko-KR" altLang="en-US" sz="4000" b="1" kern="0" spc="-800">
                  <a:solidFill>
                    <a:srgbClr val="F8C106"/>
                  </a:solidFill>
                  <a:latin typeface="S-Core Dream 8 Heavy" pitchFamily="34" charset="0"/>
                </a:rPr>
                <a:t>김    윤   성</a:t>
              </a:r>
              <a:endParaRPr lang="en-US" sz="4000" b="1" kern="0" spc="-800">
                <a:solidFill>
                  <a:srgbClr val="F8C106"/>
                </a:solidFill>
                <a:latin typeface="S-Core Dream 8 Heavy" pitchFamily="34" charset="0"/>
              </a:endParaRPr>
            </a:p>
          </p:txBody>
        </p:sp>
        <p:grpSp>
          <p:nvGrpSpPr>
            <p:cNvPr id="106" name="그룹 1002">
              <a:extLst>
                <a:ext uri="{FF2B5EF4-FFF2-40B4-BE49-F238E27FC236}">
                  <a16:creationId xmlns:a16="http://schemas.microsoft.com/office/drawing/2014/main" id="{D6FB7508-AB38-56AD-3D08-B2D0B9CA68C3}"/>
                </a:ext>
              </a:extLst>
            </p:cNvPr>
            <p:cNvGrpSpPr/>
            <p:nvPr/>
          </p:nvGrpSpPr>
          <p:grpSpPr>
            <a:xfrm>
              <a:off x="8991058" y="4623821"/>
              <a:ext cx="249957" cy="1733824"/>
              <a:chOff x="8991058" y="4623821"/>
              <a:chExt cx="249957" cy="1733824"/>
            </a:xfrm>
          </p:grpSpPr>
          <p:pic>
            <p:nvPicPr>
              <p:cNvPr id="107" name="Object 6">
                <a:extLst>
                  <a:ext uri="{FF2B5EF4-FFF2-40B4-BE49-F238E27FC236}">
                    <a16:creationId xmlns:a16="http://schemas.microsoft.com/office/drawing/2014/main" id="{19446165-886C-E3FC-B750-1648B19B5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8249125" y="5365754"/>
                <a:ext cx="1733824" cy="24995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3665" y="3465733"/>
            <a:ext cx="18867532" cy="4121942"/>
            <a:chOff x="-333665" y="3465733"/>
            <a:chExt cx="18867532" cy="41219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33665" y="3465733"/>
              <a:ext cx="18867532" cy="412194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803116" y="5014694"/>
            <a:ext cx="1163172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err="1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Foodtech</a:t>
            </a:r>
            <a:r>
              <a:rPr lang="en-US" altLang="ko-KR" sz="60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Market analysis</a:t>
            </a:r>
            <a:endParaRPr lang="en-US" sz="6000">
              <a:solidFill>
                <a:srgbClr val="FF993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03116" y="4370219"/>
            <a:ext cx="1085714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PART-2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82956" y="641090"/>
            <a:ext cx="3437382" cy="419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>
                <a:solidFill>
                  <a:srgbClr val="FF9939"/>
                </a:solidFill>
                <a:latin typeface="KoPubWorldBatang_Pro Medium" pitchFamily="34" charset="0"/>
                <a:cs typeface="KoPubWorldBatang_Pro Medium" pitchFamily="34" charset="0"/>
              </a:rPr>
              <a:t>Miri Food B2B-Service</a:t>
            </a:r>
            <a:endParaRPr lang="en-US"/>
          </a:p>
        </p:txBody>
      </p:sp>
      <p:sp>
        <p:nvSpPr>
          <p:cNvPr id="12" name="Object 12"/>
          <p:cNvSpPr txBox="1"/>
          <p:nvPr/>
        </p:nvSpPr>
        <p:spPr>
          <a:xfrm>
            <a:off x="11003518" y="9343190"/>
            <a:ext cx="6399239" cy="4321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>
                <a:solidFill>
                  <a:srgbClr val="F3ECE4"/>
                </a:solidFill>
                <a:latin typeface="KoPubWorldBatang_Pro Medium" pitchFamily="34" charset="0"/>
                <a:cs typeface="KoPubWorldBatang_Pro Medium" pitchFamily="34" charset="0"/>
              </a:rPr>
              <a:t>Copyright © All Right Reserved by Miri Food</a:t>
            </a:r>
            <a:endParaRPr lang="en-US"/>
          </a:p>
        </p:txBody>
      </p:sp>
      <p:pic>
        <p:nvPicPr>
          <p:cNvPr id="4" name="그래픽 3" descr="왼쪽 화살표가 있는 원 단색으로 채워진">
            <a:extLst>
              <a:ext uri="{FF2B5EF4-FFF2-40B4-BE49-F238E27FC236}">
                <a16:creationId xmlns:a16="http://schemas.microsoft.com/office/drawing/2014/main" id="{8C717110-E160-9EC9-B947-89DAEEDA6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0546318" y="42284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80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54422"/>
            <a:ext cx="18285714" cy="6403628"/>
            <a:chOff x="0" y="-54422"/>
            <a:chExt cx="18285714" cy="64036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54422"/>
              <a:ext cx="18285714" cy="64036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8571"/>
            <a:ext cx="18285714" cy="6377778"/>
            <a:chOff x="0" y="-28571"/>
            <a:chExt cx="18285714" cy="63777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8571"/>
              <a:ext cx="18285714" cy="63777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53559" y="4908649"/>
            <a:ext cx="3740478" cy="2700926"/>
            <a:chOff x="10253559" y="4908649"/>
            <a:chExt cx="3740478" cy="27009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53559" y="4908649"/>
              <a:ext cx="3740478" cy="27009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26167" y="4908649"/>
            <a:ext cx="3740478" cy="2700926"/>
            <a:chOff x="14026167" y="4908649"/>
            <a:chExt cx="3740478" cy="270092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026167" y="4908649"/>
              <a:ext cx="3740478" cy="2700926"/>
              <a:chOff x="14026167" y="4908649"/>
              <a:chExt cx="3740478" cy="270092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026167" y="4908649"/>
                <a:ext cx="3740478" cy="2700926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1405" y="5023640"/>
              <a:ext cx="2802383" cy="189691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480950" y="4908649"/>
            <a:ext cx="3740478" cy="2700926"/>
            <a:chOff x="6480950" y="4908649"/>
            <a:chExt cx="3740478" cy="270092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80950" y="4908649"/>
              <a:ext cx="3740478" cy="2700926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3781374" y="1542600"/>
            <a:ext cx="1064678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FOOD</a:t>
            </a:r>
          </a:p>
        </p:txBody>
      </p:sp>
      <p:sp>
        <p:nvSpPr>
          <p:cNvPr id="47" name="Object 65">
            <a:extLst>
              <a:ext uri="{FF2B5EF4-FFF2-40B4-BE49-F238E27FC236}">
                <a16:creationId xmlns:a16="http://schemas.microsoft.com/office/drawing/2014/main" id="{D89D63FD-972E-1301-CFF1-B19E61B9E9C8}"/>
              </a:ext>
            </a:extLst>
          </p:cNvPr>
          <p:cNvSpPr txBox="1"/>
          <p:nvPr/>
        </p:nvSpPr>
        <p:spPr>
          <a:xfrm>
            <a:off x="3689287" y="2796829"/>
            <a:ext cx="1064678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8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</a:t>
            </a:r>
            <a:r>
              <a:rPr lang="en-US" altLang="ko-KR" sz="58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</a:t>
            </a:r>
            <a:r>
              <a:rPr lang="ko-KR" altLang="en-US" sz="58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식</a:t>
            </a:r>
            <a:r>
              <a:rPr lang="en-US" altLang="ko-KR" sz="58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’</a:t>
            </a:r>
            <a:r>
              <a:rPr lang="ko-KR" altLang="en-US" sz="5800">
                <a:solidFill>
                  <a:srgbClr val="FF99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주</a:t>
            </a:r>
            <a:endParaRPr lang="en-US" sz="5800">
              <a:solidFill>
                <a:srgbClr val="FF993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Object 16" descr="플레이트, 음식, 그릇, 고기이(가) 표시된 사진&#10;&#10;자동 생성된 설명">
            <a:extLst>
              <a:ext uri="{FF2B5EF4-FFF2-40B4-BE49-F238E27FC236}">
                <a16:creationId xmlns:a16="http://schemas.microsoft.com/office/drawing/2014/main" id="{2F8AD110-5139-BEA4-9E13-37682D44D27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98797" y="5023640"/>
            <a:ext cx="2802383" cy="1896915"/>
          </a:xfrm>
          <a:prstGeom prst="rect">
            <a:avLst/>
          </a:prstGeom>
        </p:spPr>
      </p:pic>
      <p:grpSp>
        <p:nvGrpSpPr>
          <p:cNvPr id="35" name="그룹 1016">
            <a:extLst>
              <a:ext uri="{FF2B5EF4-FFF2-40B4-BE49-F238E27FC236}">
                <a16:creationId xmlns:a16="http://schemas.microsoft.com/office/drawing/2014/main" id="{7093C22C-70BE-5232-5958-9A078190754D}"/>
              </a:ext>
            </a:extLst>
          </p:cNvPr>
          <p:cNvGrpSpPr/>
          <p:nvPr/>
        </p:nvGrpSpPr>
        <p:grpSpPr>
          <a:xfrm>
            <a:off x="818830" y="4908649"/>
            <a:ext cx="5196112" cy="4765064"/>
            <a:chOff x="818830" y="4908649"/>
            <a:chExt cx="5196112" cy="4765064"/>
          </a:xfrm>
        </p:grpSpPr>
        <p:sp>
          <p:nvSpPr>
            <p:cNvPr id="45" name="Object 52">
              <a:extLst>
                <a:ext uri="{FF2B5EF4-FFF2-40B4-BE49-F238E27FC236}">
                  <a16:creationId xmlns:a16="http://schemas.microsoft.com/office/drawing/2014/main" id="{38562927-A8F8-E32F-6FD6-2CF1E28904E5}"/>
                </a:ext>
              </a:extLst>
            </p:cNvPr>
            <p:cNvSpPr txBox="1"/>
            <p:nvPr/>
          </p:nvSpPr>
          <p:spPr>
            <a:xfrm>
              <a:off x="818830" y="8235178"/>
              <a:ext cx="5196112" cy="14385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900">
                  <a:solidFill>
                    <a:srgbClr val="FFFFFF"/>
                  </a:solidFill>
                  <a:latin typeface="Pretendard" pitchFamily="34" charset="0"/>
                  <a:cs typeface="Pretendard" pitchFamily="34" charset="0"/>
                </a:rPr>
                <a:t>- Enter the keyword.</a:t>
              </a:r>
            </a:p>
            <a:p>
              <a:pPr algn="ctr"/>
              <a:r>
                <a:rPr lang="en-US" sz="1900">
                  <a:solidFill>
                    <a:srgbClr val="FFFFFF"/>
                  </a:solidFill>
                  <a:latin typeface="Pretendard" pitchFamily="34" charset="0"/>
                  <a:cs typeface="Pretendard" pitchFamily="34" charset="0"/>
                </a:rPr>
                <a:t>- Enter the keyword.</a:t>
              </a:r>
            </a:p>
            <a:p>
              <a:pPr algn="ctr"/>
              <a:r>
                <a:rPr lang="en-US" sz="1900">
                  <a:solidFill>
                    <a:srgbClr val="FFFFFF"/>
                  </a:solidFill>
                  <a:latin typeface="Pretendard" pitchFamily="34" charset="0"/>
                  <a:cs typeface="Pretendard" pitchFamily="34" charset="0"/>
                </a:rPr>
                <a:t>- Enter the keyword.</a:t>
              </a:r>
              <a:endParaRPr lang="en-US"/>
            </a:p>
          </p:txBody>
        </p:sp>
        <p:grpSp>
          <p:nvGrpSpPr>
            <p:cNvPr id="39" name="그룹 1020">
              <a:extLst>
                <a:ext uri="{FF2B5EF4-FFF2-40B4-BE49-F238E27FC236}">
                  <a16:creationId xmlns:a16="http://schemas.microsoft.com/office/drawing/2014/main" id="{06BB57C3-11B7-40C3-4938-5DD533A3A4C6}"/>
                </a:ext>
              </a:extLst>
            </p:cNvPr>
            <p:cNvGrpSpPr/>
            <p:nvPr/>
          </p:nvGrpSpPr>
          <p:grpSpPr>
            <a:xfrm>
              <a:off x="1819048" y="4908649"/>
              <a:ext cx="3740478" cy="2700926"/>
              <a:chOff x="1819048" y="4908649"/>
              <a:chExt cx="3740478" cy="2700926"/>
            </a:xfrm>
          </p:grpSpPr>
          <p:pic>
            <p:nvPicPr>
              <p:cNvPr id="42" name="Object 55">
                <a:extLst>
                  <a:ext uri="{FF2B5EF4-FFF2-40B4-BE49-F238E27FC236}">
                    <a16:creationId xmlns:a16="http://schemas.microsoft.com/office/drawing/2014/main" id="{80037791-832C-8C9D-CF41-5541A823F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19048" y="4908649"/>
                <a:ext cx="3740478" cy="2700926"/>
              </a:xfrm>
              <a:prstGeom prst="rect">
                <a:avLst/>
              </a:prstGeom>
            </p:spPr>
          </p:pic>
        </p:grp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9683110A-2235-954C-BF77-EBD13FB73050}"/>
              </a:ext>
            </a:extLst>
          </p:cNvPr>
          <p:cNvSpPr/>
          <p:nvPr/>
        </p:nvSpPr>
        <p:spPr>
          <a:xfrm>
            <a:off x="1887167" y="4979750"/>
            <a:ext cx="3015573" cy="1941181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3A21022-6950-007B-C877-B1C37CA894A3}"/>
              </a:ext>
            </a:extLst>
          </p:cNvPr>
          <p:cNvSpPr/>
          <p:nvPr/>
        </p:nvSpPr>
        <p:spPr>
          <a:xfrm>
            <a:off x="6500405" y="4956103"/>
            <a:ext cx="3015573" cy="1941181"/>
          </a:xfrm>
          <a:prstGeom prst="ellipse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358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8942" y="-158730"/>
            <a:ext cx="1639153" cy="10539683"/>
            <a:chOff x="-198942" y="-158730"/>
            <a:chExt cx="1639153" cy="10539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8942" y="-158730"/>
              <a:ext cx="1639153" cy="105396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05739" y="7420744"/>
            <a:ext cx="254718" cy="150015"/>
            <a:chOff x="4266861" y="8214054"/>
            <a:chExt cx="254718" cy="150015"/>
          </a:xfrm>
          <a:solidFill>
            <a:srgbClr val="F8C106"/>
          </a:solidFill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266861" y="8214054"/>
              <a:ext cx="254718" cy="15001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39391" y="7773698"/>
            <a:ext cx="6762629" cy="2362388"/>
          </a:xfrm>
          <a:prstGeom prst="rect">
            <a:avLst/>
          </a:prstGeom>
          <a:solidFill>
            <a:srgbClr val="E6DFD6"/>
          </a:solidFill>
          <a:ln>
            <a:noFill/>
          </a:ln>
          <a:effectLst>
            <a:softEdge rad="112500"/>
          </a:effectLst>
        </p:spPr>
      </p:pic>
      <p:sp>
        <p:nvSpPr>
          <p:cNvPr id="38" name="Object 38"/>
          <p:cNvSpPr txBox="1"/>
          <p:nvPr/>
        </p:nvSpPr>
        <p:spPr>
          <a:xfrm>
            <a:off x="8971774" y="8253790"/>
            <a:ext cx="64723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>
                <a:latin typeface="IBM Plex Sans KR Medium" pitchFamily="34" charset="0"/>
                <a:cs typeface="IBM Plex Sans KR Medium" pitchFamily="34" charset="0"/>
              </a:rPr>
              <a:t>가족 형태의 변화</a:t>
            </a:r>
            <a:endParaRPr lang="en-US" sz="2000"/>
          </a:p>
        </p:txBody>
      </p:sp>
      <p:grpSp>
        <p:nvGrpSpPr>
          <p:cNvPr id="1013" name="그룹 1013"/>
          <p:cNvGrpSpPr/>
          <p:nvPr/>
        </p:nvGrpSpPr>
        <p:grpSpPr>
          <a:xfrm>
            <a:off x="10147776" y="2370602"/>
            <a:ext cx="101162" cy="7610796"/>
            <a:chOff x="12443969" y="2992341"/>
            <a:chExt cx="34386" cy="609590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9413210" y="6023100"/>
              <a:ext cx="6095903" cy="343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66470" y="3613597"/>
            <a:ext cx="467014" cy="561384"/>
            <a:chOff x="466470" y="2232403"/>
            <a:chExt cx="467014" cy="56138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470" y="2232403"/>
              <a:ext cx="467014" cy="56138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00439" y="4812197"/>
            <a:ext cx="415509" cy="455180"/>
            <a:chOff x="500439" y="3431003"/>
            <a:chExt cx="415509" cy="45518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439" y="3431003"/>
              <a:ext cx="415509" cy="45518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13647" y="7007643"/>
            <a:ext cx="602974" cy="626466"/>
            <a:chOff x="413647" y="5626449"/>
            <a:chExt cx="602974" cy="62646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647" y="5626449"/>
              <a:ext cx="602974" cy="62646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45779" y="8023829"/>
            <a:ext cx="497228" cy="468637"/>
            <a:chOff x="445779" y="8023829"/>
            <a:chExt cx="497228" cy="46863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5779" y="8023829"/>
              <a:ext cx="497228" cy="46863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-174475" y="2273330"/>
            <a:ext cx="1759077" cy="1168563"/>
            <a:chOff x="-174475" y="892136"/>
            <a:chExt cx="1759077" cy="116856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74475" y="892136"/>
              <a:ext cx="1759077" cy="116856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99923" y="2548686"/>
            <a:ext cx="459373" cy="390892"/>
            <a:chOff x="499923" y="1167492"/>
            <a:chExt cx="459373" cy="39089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923" y="1167492"/>
              <a:ext cx="459373" cy="390892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-371126" y="3000924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5D6B1"/>
                </a:solidFill>
                <a:latin typeface="IBM Plex Sans KR" pitchFamily="34" charset="0"/>
                <a:cs typeface="IBM Plex Sans KR" pitchFamily="34" charset="0"/>
              </a:rPr>
              <a:t>시장분석</a:t>
            </a:r>
            <a:endParaRPr lang="en-US"/>
          </a:p>
        </p:txBody>
      </p:sp>
      <p:sp>
        <p:nvSpPr>
          <p:cNvPr id="72" name="Object 72"/>
          <p:cNvSpPr txBox="1"/>
          <p:nvPr/>
        </p:nvSpPr>
        <p:spPr>
          <a:xfrm>
            <a:off x="2094410" y="612934"/>
            <a:ext cx="8301627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>
                <a:solidFill>
                  <a:srgbClr val="3A3A3A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hasadith" pitchFamily="34" charset="0"/>
              </a:rPr>
              <a:t>Market Analysis</a:t>
            </a:r>
            <a:endParaRPr 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198919" y="1587593"/>
            <a:ext cx="11531315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IBM Plex Sans KR" pitchFamily="34" charset="0"/>
              </a:rPr>
              <a:t>국내 </a:t>
            </a:r>
            <a:r>
              <a:rPr lang="ko-KR" altLang="en-US" sz="250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IBM Plex Sans KR" pitchFamily="34" charset="0"/>
              </a:rPr>
              <a:t>푸드테크</a:t>
            </a:r>
            <a:r>
              <a:rPr lang="ko-KR" altLang="en-US" sz="25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IBM Plex Sans KR" pitchFamily="34" charset="0"/>
              </a:rPr>
              <a:t> 시장 규모</a:t>
            </a:r>
            <a:endParaRPr lang="en-US" sz="25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-371126" y="4207512"/>
            <a:ext cx="215238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CFCCC6"/>
                </a:solidFill>
                <a:latin typeface="IBM Plex Sans KR" pitchFamily="34" charset="0"/>
              </a:rPr>
              <a:t>문제인식</a:t>
            </a:r>
            <a:endParaRPr lang="en-US" dirty="0"/>
          </a:p>
        </p:txBody>
      </p:sp>
      <p:sp>
        <p:nvSpPr>
          <p:cNvPr id="80" name="Object 80"/>
          <p:cNvSpPr txBox="1"/>
          <p:nvPr/>
        </p:nvSpPr>
        <p:spPr>
          <a:xfrm>
            <a:off x="-371126" y="529469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전략제안</a:t>
            </a:r>
            <a:endParaRPr lang="en-US"/>
          </a:p>
        </p:txBody>
      </p:sp>
      <p:sp>
        <p:nvSpPr>
          <p:cNvPr id="81" name="Object 81"/>
          <p:cNvSpPr txBox="1"/>
          <p:nvPr/>
        </p:nvSpPr>
        <p:spPr>
          <a:xfrm>
            <a:off x="-371126" y="6457981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컨셉도출</a:t>
            </a:r>
            <a:endParaRPr lang="en-US"/>
          </a:p>
        </p:txBody>
      </p:sp>
      <p:sp>
        <p:nvSpPr>
          <p:cNvPr id="82" name="Object 82"/>
          <p:cNvSpPr txBox="1"/>
          <p:nvPr/>
        </p:nvSpPr>
        <p:spPr>
          <a:xfrm>
            <a:off x="-371126" y="7627410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마케팅 전략</a:t>
            </a:r>
            <a:endParaRPr lang="en-US"/>
          </a:p>
        </p:txBody>
      </p:sp>
      <p:sp>
        <p:nvSpPr>
          <p:cNvPr id="84" name="Object 84"/>
          <p:cNvSpPr txBox="1"/>
          <p:nvPr/>
        </p:nvSpPr>
        <p:spPr>
          <a:xfrm>
            <a:off x="-371126" y="8524016"/>
            <a:ext cx="2152381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err="1">
                <a:solidFill>
                  <a:srgbClr val="CFCCC6"/>
                </a:solidFill>
                <a:latin typeface="IBM Plex Sans KR" pitchFamily="34" charset="0"/>
                <a:cs typeface="IBM Plex Sans KR" pitchFamily="34" charset="0"/>
              </a:rPr>
              <a:t>기대효과</a:t>
            </a:r>
            <a:endParaRPr lang="en-US"/>
          </a:p>
        </p:txBody>
      </p:sp>
      <p:grpSp>
        <p:nvGrpSpPr>
          <p:cNvPr id="1020" name="그룹 1020"/>
          <p:cNvGrpSpPr/>
          <p:nvPr/>
        </p:nvGrpSpPr>
        <p:grpSpPr>
          <a:xfrm>
            <a:off x="477135" y="5909721"/>
            <a:ext cx="455857" cy="573119"/>
            <a:chOff x="477135" y="4528527"/>
            <a:chExt cx="455857" cy="573119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7135" y="4528527"/>
              <a:ext cx="455857" cy="573119"/>
            </a:xfrm>
            <a:prstGeom prst="rect">
              <a:avLst/>
            </a:prstGeom>
          </p:spPr>
        </p:pic>
      </p:grpSp>
      <p:graphicFrame>
        <p:nvGraphicFramePr>
          <p:cNvPr id="88" name="표 87">
            <a:extLst>
              <a:ext uri="{FF2B5EF4-FFF2-40B4-BE49-F238E27FC236}">
                <a16:creationId xmlns:a16="http://schemas.microsoft.com/office/drawing/2014/main" id="{C5E485FE-F39D-57DA-B0EF-270AB3C13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37077"/>
              </p:ext>
            </p:extLst>
          </p:nvPr>
        </p:nvGraphicFramePr>
        <p:xfrm>
          <a:off x="2147933" y="2579795"/>
          <a:ext cx="7829312" cy="731270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306102">
                  <a:extLst>
                    <a:ext uri="{9D8B030D-6E8A-4147-A177-3AD203B41FA5}">
                      <a16:colId xmlns:a16="http://schemas.microsoft.com/office/drawing/2014/main" val="3821729825"/>
                    </a:ext>
                  </a:extLst>
                </a:gridCol>
                <a:gridCol w="4523210">
                  <a:extLst>
                    <a:ext uri="{9D8B030D-6E8A-4147-A177-3AD203B41FA5}">
                      <a16:colId xmlns:a16="http://schemas.microsoft.com/office/drawing/2014/main" val="27844102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kern="1200">
                          <a:solidFill>
                            <a:schemeClr val="lt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 </a:t>
                      </a:r>
                      <a:r>
                        <a:rPr lang="ko-KR" altLang="en-US" sz="2000" b="1" kern="1200">
                          <a:solidFill>
                            <a:schemeClr val="lt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분야 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10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 kern="1200">
                          <a:solidFill>
                            <a:schemeClr val="lt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업체</a:t>
                      </a:r>
                      <a:r>
                        <a:rPr lang="en-US" altLang="ko-KR" sz="2000" b="1" kern="1200">
                          <a:solidFill>
                            <a:schemeClr val="lt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2000" b="1" kern="1200">
                          <a:solidFill>
                            <a:schemeClr val="lt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브랜드</a:t>
                      </a:r>
                      <a:r>
                        <a:rPr lang="en-US" altLang="ko-KR" sz="2000" b="1" kern="1200">
                          <a:solidFill>
                            <a:schemeClr val="lt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)</a:t>
                      </a:r>
                      <a:endParaRPr lang="ko-KR" altLang="en-US" sz="2000" b="1" kern="1200">
                        <a:solidFill>
                          <a:schemeClr val="lt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1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419557"/>
                  </a:ext>
                </a:extLst>
              </a:tr>
              <a:tr h="1010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음식 배달 서비스 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배달의 민족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요기요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배달통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덤앤더머스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요리버리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헤이브래드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브레드베어</a:t>
                      </a:r>
                      <a:endParaRPr lang="ko-KR" altLang="en-US" sz="200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8928919"/>
                  </a:ext>
                </a:extLst>
              </a:tr>
              <a:tr h="10957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맛집 추천 및 예약 대행 서비스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망고플레이트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식신핫플레이스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포잉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레드테이블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다이닝코드</a:t>
                      </a:r>
                      <a:endParaRPr lang="ko-KR" altLang="en-US" sz="200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4919803"/>
                  </a:ext>
                </a:extLst>
              </a:tr>
              <a:tr h="1307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모바일로 커피나 음식을 주문한 후 매장을 방문해 직접 먹을 수 있는 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O2O</a:t>
                      </a:r>
                      <a:r>
                        <a:rPr lang="ko-KR" altLang="en-US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서비스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시럽오더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카카오오더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사이렌오더</a:t>
                      </a:r>
                      <a:endParaRPr lang="ko-KR" altLang="en-US" sz="200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347843"/>
                  </a:ext>
                </a:extLst>
              </a:tr>
              <a:tr h="11147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음식을 만들 수 있는 레시피와 필요한 식재료를 집으로 배달하는 서비스 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푸드</a:t>
                      </a:r>
                      <a:r>
                        <a:rPr lang="ko-KR" altLang="en-US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플라이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부탁해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배민라이더스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테이트샵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푸드마스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셰프의</a:t>
                      </a:r>
                      <a:r>
                        <a:rPr lang="ko-KR" altLang="en-US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레시피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홈메이드 파티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707486"/>
                  </a:ext>
                </a:extLst>
              </a:tr>
              <a:tr h="895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식재료나 음식을 정기적으로 배송하는 서비스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집국의</a:t>
                      </a:r>
                      <a:r>
                        <a:rPr lang="ko-KR" altLang="en-US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완성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푸드플랩</a:t>
                      </a:r>
                      <a:endParaRPr lang="ko-KR" altLang="en-US" sz="200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2100506"/>
                  </a:ext>
                </a:extLst>
              </a:tr>
              <a:tr h="14915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레시피를 공유하는 서비스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이밥차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만개의 레시피</a:t>
                      </a:r>
                      <a:r>
                        <a:rPr lang="en-US" altLang="ko-KR" sz="200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200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해먹남녀</a:t>
                      </a:r>
                      <a:endParaRPr lang="ko-KR" altLang="en-US" sz="200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331473"/>
                  </a:ext>
                </a:extLst>
              </a:tr>
            </a:tbl>
          </a:graphicData>
        </a:graphic>
      </p:graphicFrame>
      <p:sp>
        <p:nvSpPr>
          <p:cNvPr id="90" name="타원 89">
            <a:extLst>
              <a:ext uri="{FF2B5EF4-FFF2-40B4-BE49-F238E27FC236}">
                <a16:creationId xmlns:a16="http://schemas.microsoft.com/office/drawing/2014/main" id="{A1534E62-EA64-75CB-E99E-12FF77AFA244}"/>
              </a:ext>
            </a:extLst>
          </p:cNvPr>
          <p:cNvSpPr/>
          <p:nvPr/>
        </p:nvSpPr>
        <p:spPr>
          <a:xfrm>
            <a:off x="12348090" y="1865205"/>
            <a:ext cx="2796115" cy="1295779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160</a:t>
            </a:r>
            <a:r>
              <a:rPr lang="ko-KR" altLang="en-US" sz="2000" b="1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</a:t>
            </a:r>
            <a:endParaRPr lang="en-US" altLang="ko-KR" sz="2000" b="1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2000" b="1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국내 외식업 시장</a:t>
            </a: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3B8BF188-25B7-C547-6885-AAE39CD20E71}"/>
              </a:ext>
            </a:extLst>
          </p:cNvPr>
          <p:cNvSpPr/>
          <p:nvPr/>
        </p:nvSpPr>
        <p:spPr>
          <a:xfrm>
            <a:off x="10621578" y="3438763"/>
            <a:ext cx="1995888" cy="2034443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200</a:t>
            </a:r>
            <a:r>
              <a:rPr lang="ko-KR" altLang="en-US" sz="200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 </a:t>
            </a:r>
            <a:endParaRPr lang="en-US" altLang="ko-KR" sz="200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시장규모</a:t>
            </a:r>
            <a:endParaRPr lang="en-US" altLang="ko-KR" sz="200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13902DF8-F7B1-61AE-A56B-B2361EE6B7FF}"/>
              </a:ext>
            </a:extLst>
          </p:cNvPr>
          <p:cNvSpPr/>
          <p:nvPr/>
        </p:nvSpPr>
        <p:spPr>
          <a:xfrm>
            <a:off x="12933420" y="3695725"/>
            <a:ext cx="1844459" cy="1642084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err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푸드테크</a:t>
            </a:r>
            <a:endParaRPr lang="ko-KR" altLang="en-US" sz="2000" b="1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FD811D3F-0C06-6ADF-5856-40127DAA80DD}"/>
              </a:ext>
            </a:extLst>
          </p:cNvPr>
          <p:cNvSpPr/>
          <p:nvPr/>
        </p:nvSpPr>
        <p:spPr>
          <a:xfrm>
            <a:off x="12483933" y="5750985"/>
            <a:ext cx="2796115" cy="1295779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110</a:t>
            </a:r>
            <a:r>
              <a:rPr lang="ko-KR" altLang="en-US" sz="2000" b="1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</a:t>
            </a:r>
            <a:endParaRPr lang="en-US" altLang="ko-KR" sz="2000" b="1">
              <a:solidFill>
                <a:srgbClr val="0070C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2000" b="1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식재료 유통 시장</a:t>
            </a:r>
          </a:p>
        </p:txBody>
      </p:sp>
      <p:sp>
        <p:nvSpPr>
          <p:cNvPr id="96" name="화살표: 오른쪽 95">
            <a:extLst>
              <a:ext uri="{FF2B5EF4-FFF2-40B4-BE49-F238E27FC236}">
                <a16:creationId xmlns:a16="http://schemas.microsoft.com/office/drawing/2014/main" id="{17BF6543-E441-982B-86AB-B2B0145AB961}"/>
              </a:ext>
            </a:extLst>
          </p:cNvPr>
          <p:cNvSpPr/>
          <p:nvPr/>
        </p:nvSpPr>
        <p:spPr>
          <a:xfrm>
            <a:off x="15251681" y="4157328"/>
            <a:ext cx="397531" cy="412019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5F38E1E-6C39-D52F-2552-BFF46C476302}"/>
              </a:ext>
            </a:extLst>
          </p:cNvPr>
          <p:cNvSpPr/>
          <p:nvPr/>
        </p:nvSpPr>
        <p:spPr>
          <a:xfrm>
            <a:off x="16048620" y="2745292"/>
            <a:ext cx="978185" cy="398735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새로운</a:t>
            </a:r>
            <a:endParaRPr lang="en-US" altLang="ko-KR" sz="200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산업 </a:t>
            </a:r>
            <a:endParaRPr lang="en-US" altLang="ko-KR" sz="200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생태계</a:t>
            </a:r>
          </a:p>
        </p:txBody>
      </p:sp>
      <p:sp>
        <p:nvSpPr>
          <p:cNvPr id="100" name="Object 38">
            <a:extLst>
              <a:ext uri="{FF2B5EF4-FFF2-40B4-BE49-F238E27FC236}">
                <a16:creationId xmlns:a16="http://schemas.microsoft.com/office/drawing/2014/main" id="{92EA2BD1-09F1-865D-5330-B804CA655F1B}"/>
              </a:ext>
            </a:extLst>
          </p:cNvPr>
          <p:cNvSpPr txBox="1"/>
          <p:nvPr/>
        </p:nvSpPr>
        <p:spPr>
          <a:xfrm>
            <a:off x="12025215" y="8299297"/>
            <a:ext cx="64723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>
                <a:latin typeface="IBM Plex Sans KR Medium" pitchFamily="34" charset="0"/>
                <a:cs typeface="IBM Plex Sans KR Medium" pitchFamily="34" charset="0"/>
              </a:rPr>
              <a:t>1</a:t>
            </a:r>
            <a:r>
              <a:rPr lang="ko-KR" altLang="en-US" sz="2000">
                <a:latin typeface="IBM Plex Sans KR Medium" pitchFamily="34" charset="0"/>
                <a:cs typeface="IBM Plex Sans KR Medium" pitchFamily="34" charset="0"/>
              </a:rPr>
              <a:t>인 가구 증가</a:t>
            </a:r>
            <a:endParaRPr lang="en-US" sz="2000"/>
          </a:p>
        </p:txBody>
      </p:sp>
      <p:sp>
        <p:nvSpPr>
          <p:cNvPr id="102" name="Object 38">
            <a:extLst>
              <a:ext uri="{FF2B5EF4-FFF2-40B4-BE49-F238E27FC236}">
                <a16:creationId xmlns:a16="http://schemas.microsoft.com/office/drawing/2014/main" id="{C76F8EB7-FDA0-170E-5620-F110D4AEB821}"/>
              </a:ext>
            </a:extLst>
          </p:cNvPr>
          <p:cNvSpPr txBox="1"/>
          <p:nvPr/>
        </p:nvSpPr>
        <p:spPr>
          <a:xfrm>
            <a:off x="9247779" y="8848084"/>
            <a:ext cx="647230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>
                <a:latin typeface="IBM Plex Sans KR Medium" pitchFamily="34" charset="0"/>
                <a:cs typeface="IBM Plex Sans KR Medium" pitchFamily="34" charset="0"/>
              </a:rPr>
              <a:t>먹방 열풍</a:t>
            </a:r>
            <a:endParaRPr lang="en-US" sz="2000"/>
          </a:p>
        </p:txBody>
      </p:sp>
      <p:sp>
        <p:nvSpPr>
          <p:cNvPr id="103" name="Object 38">
            <a:extLst>
              <a:ext uri="{FF2B5EF4-FFF2-40B4-BE49-F238E27FC236}">
                <a16:creationId xmlns:a16="http://schemas.microsoft.com/office/drawing/2014/main" id="{2632ED11-6263-707C-59F3-930FA45A2772}"/>
              </a:ext>
            </a:extLst>
          </p:cNvPr>
          <p:cNvSpPr txBox="1"/>
          <p:nvPr/>
        </p:nvSpPr>
        <p:spPr>
          <a:xfrm>
            <a:off x="12406878" y="8884816"/>
            <a:ext cx="64723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>
                <a:latin typeface="IBM Plex Sans KR Medium" pitchFamily="34" charset="0"/>
                <a:cs typeface="IBM Plex Sans KR Medium" pitchFamily="34" charset="0"/>
              </a:rPr>
              <a:t>요리에 대한 인식 변화</a:t>
            </a:r>
            <a:endParaRPr lang="en-US" sz="2000"/>
          </a:p>
        </p:txBody>
      </p:sp>
      <p:sp>
        <p:nvSpPr>
          <p:cNvPr id="105" name="Object 38">
            <a:extLst>
              <a:ext uri="{FF2B5EF4-FFF2-40B4-BE49-F238E27FC236}">
                <a16:creationId xmlns:a16="http://schemas.microsoft.com/office/drawing/2014/main" id="{025D00A4-13A9-819E-2116-CE384C2FB29A}"/>
              </a:ext>
            </a:extLst>
          </p:cNvPr>
          <p:cNvSpPr txBox="1"/>
          <p:nvPr/>
        </p:nvSpPr>
        <p:spPr>
          <a:xfrm>
            <a:off x="9381313" y="9288032"/>
            <a:ext cx="64723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>
                <a:latin typeface="IBM Plex Sans KR Medium" pitchFamily="34" charset="0"/>
                <a:cs typeface="IBM Plex Sans KR Medium" pitchFamily="34" charset="0"/>
              </a:rPr>
              <a:t>IT</a:t>
            </a:r>
            <a:r>
              <a:rPr lang="ko-KR" altLang="en-US" sz="2000">
                <a:latin typeface="IBM Plex Sans KR Medium" pitchFamily="34" charset="0"/>
                <a:cs typeface="IBM Plex Sans KR Medium" pitchFamily="34" charset="0"/>
              </a:rPr>
              <a:t>발전 </a:t>
            </a:r>
            <a:endParaRPr lang="en-US" sz="2000"/>
          </a:p>
        </p:txBody>
      </p:sp>
      <p:sp>
        <p:nvSpPr>
          <p:cNvPr id="107" name="Object 38">
            <a:extLst>
              <a:ext uri="{FF2B5EF4-FFF2-40B4-BE49-F238E27FC236}">
                <a16:creationId xmlns:a16="http://schemas.microsoft.com/office/drawing/2014/main" id="{7738EF8C-F946-C815-5074-ACF1A90A7AC5}"/>
              </a:ext>
            </a:extLst>
          </p:cNvPr>
          <p:cNvSpPr txBox="1"/>
          <p:nvPr/>
        </p:nvSpPr>
        <p:spPr>
          <a:xfrm>
            <a:off x="12801601" y="9331544"/>
            <a:ext cx="5884998" cy="3964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>
                <a:latin typeface="IBM Plex Sans KR Medium" pitchFamily="34" charset="0"/>
                <a:cs typeface="IBM Plex Sans KR Medium" pitchFamily="34" charset="0"/>
              </a:rPr>
              <a:t>온라인 결제 시스템 진화</a:t>
            </a:r>
            <a:endParaRPr lang="en-US" sz="2000"/>
          </a:p>
        </p:txBody>
      </p:sp>
      <p:sp>
        <p:nvSpPr>
          <p:cNvPr id="109" name="화살표: 오른쪽 108">
            <a:extLst>
              <a:ext uri="{FF2B5EF4-FFF2-40B4-BE49-F238E27FC236}">
                <a16:creationId xmlns:a16="http://schemas.microsoft.com/office/drawing/2014/main" id="{213A0F1C-0A41-0185-91C2-3964BEF0C66E}"/>
              </a:ext>
            </a:extLst>
          </p:cNvPr>
          <p:cNvSpPr/>
          <p:nvPr/>
        </p:nvSpPr>
        <p:spPr>
          <a:xfrm>
            <a:off x="13352706" y="8271977"/>
            <a:ext cx="786881" cy="33490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1" name="화살표: 오른쪽 110">
            <a:extLst>
              <a:ext uri="{FF2B5EF4-FFF2-40B4-BE49-F238E27FC236}">
                <a16:creationId xmlns:a16="http://schemas.microsoft.com/office/drawing/2014/main" id="{01AAC715-35D1-A97B-3E00-4CE472986EDE}"/>
              </a:ext>
            </a:extLst>
          </p:cNvPr>
          <p:cNvSpPr/>
          <p:nvPr/>
        </p:nvSpPr>
        <p:spPr>
          <a:xfrm>
            <a:off x="13176423" y="8809558"/>
            <a:ext cx="786881" cy="36799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2" name="화살표: 오른쪽 111">
            <a:extLst>
              <a:ext uri="{FF2B5EF4-FFF2-40B4-BE49-F238E27FC236}">
                <a16:creationId xmlns:a16="http://schemas.microsoft.com/office/drawing/2014/main" id="{D6274BAF-80FC-75F9-4085-7E3B842B7E49}"/>
              </a:ext>
            </a:extLst>
          </p:cNvPr>
          <p:cNvSpPr/>
          <p:nvPr/>
        </p:nvSpPr>
        <p:spPr>
          <a:xfrm>
            <a:off x="13146217" y="9294245"/>
            <a:ext cx="786881" cy="36215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4" name="화살표: 오른쪽 113">
            <a:extLst>
              <a:ext uri="{FF2B5EF4-FFF2-40B4-BE49-F238E27FC236}">
                <a16:creationId xmlns:a16="http://schemas.microsoft.com/office/drawing/2014/main" id="{F79CE916-EBF8-23DB-7F96-40A931BD8499}"/>
              </a:ext>
            </a:extLst>
          </p:cNvPr>
          <p:cNvSpPr/>
          <p:nvPr/>
        </p:nvSpPr>
        <p:spPr>
          <a:xfrm>
            <a:off x="11188378" y="9380134"/>
            <a:ext cx="786881" cy="30293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6" name="화살표: 오른쪽 115">
            <a:extLst>
              <a:ext uri="{FF2B5EF4-FFF2-40B4-BE49-F238E27FC236}">
                <a16:creationId xmlns:a16="http://schemas.microsoft.com/office/drawing/2014/main" id="{E1A78CC0-7308-3C87-F3D9-32A42AFCF5C0}"/>
              </a:ext>
            </a:extLst>
          </p:cNvPr>
          <p:cNvSpPr/>
          <p:nvPr/>
        </p:nvSpPr>
        <p:spPr>
          <a:xfrm>
            <a:off x="11270830" y="8860777"/>
            <a:ext cx="614188" cy="30729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1997</Words>
  <Application>Microsoft Office PowerPoint</Application>
  <PresentationFormat>사용자 지정</PresentationFormat>
  <Paragraphs>620</Paragraphs>
  <Slides>40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23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64" baseType="lpstr">
      <vt:lpstr>G마켓 산스 TTF Bold</vt:lpstr>
      <vt:lpstr>G마켓 산스 TTF Medium</vt:lpstr>
      <vt:lpstr>IBM Plex Sans KR</vt:lpstr>
      <vt:lpstr>IBM Plex Sans KR Medium</vt:lpstr>
      <vt:lpstr>KoPubWorldBatang_Pro Bold</vt:lpstr>
      <vt:lpstr>KoPubWorldBatang_Pro Medium</vt:lpstr>
      <vt:lpstr>KoPub돋움체 Bold</vt:lpstr>
      <vt:lpstr>KoPub돋움체 Medium</vt:lpstr>
      <vt:lpstr>Pretendard</vt:lpstr>
      <vt:lpstr>S-Core Dream 3 Light</vt:lpstr>
      <vt:lpstr>S-Core Dream 4 Regular</vt:lpstr>
      <vt:lpstr>S-Core Dream 5 Medium</vt:lpstr>
      <vt:lpstr>S-Core Dream 8 Heavy</vt:lpstr>
      <vt:lpstr>Thasadith</vt:lpstr>
      <vt:lpstr>맑은 고딕</vt:lpstr>
      <vt:lpstr>에스코어 드림 3 Light</vt:lpstr>
      <vt:lpstr>에스코어 드림 4 Regular</vt:lpstr>
      <vt:lpstr>에스코어 드림 5 Medium</vt:lpstr>
      <vt:lpstr>Arial</vt:lpstr>
      <vt:lpstr>Calibri</vt:lpstr>
      <vt:lpstr>Times New Roman</vt:lpstr>
      <vt:lpstr>Trirong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김윤성</cp:lastModifiedBy>
  <cp:revision>3</cp:revision>
  <dcterms:created xsi:type="dcterms:W3CDTF">2022-05-30T01:08:50Z</dcterms:created>
  <dcterms:modified xsi:type="dcterms:W3CDTF">2022-06-06T12:36:52Z</dcterms:modified>
</cp:coreProperties>
</file>